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655820" y="3368040"/>
            <a:ext cx="4360545" cy="1362710"/>
          </a:xfrm>
          <a:custGeom>
            <a:avLst/>
            <a:gdLst/>
            <a:ahLst/>
            <a:cxnLst/>
            <a:rect l="l" t="t" r="r" b="b"/>
            <a:pathLst>
              <a:path w="4360545" h="1362710">
                <a:moveTo>
                  <a:pt x="4360163" y="1188720"/>
                </a:moveTo>
                <a:lnTo>
                  <a:pt x="0" y="1188720"/>
                </a:lnTo>
                <a:lnTo>
                  <a:pt x="0" y="0"/>
                </a:lnTo>
                <a:lnTo>
                  <a:pt x="4360163" y="0"/>
                </a:lnTo>
                <a:lnTo>
                  <a:pt x="4360163" y="1188720"/>
                </a:lnTo>
                <a:close/>
              </a:path>
              <a:path w="4360545" h="1362710">
                <a:moveTo>
                  <a:pt x="3566159" y="1362456"/>
                </a:moveTo>
                <a:lnTo>
                  <a:pt x="2543555" y="1188720"/>
                </a:lnTo>
                <a:lnTo>
                  <a:pt x="3633215" y="1188720"/>
                </a:lnTo>
                <a:lnTo>
                  <a:pt x="3566159" y="1362456"/>
                </a:lnTo>
                <a:close/>
              </a:path>
            </a:pathLst>
          </a:custGeom>
          <a:solidFill>
            <a:srgbClr val="C5DF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649635" y="3361258"/>
            <a:ext cx="4372610" cy="1377315"/>
          </a:xfrm>
          <a:custGeom>
            <a:avLst/>
            <a:gdLst/>
            <a:ahLst/>
            <a:cxnLst/>
            <a:rect l="l" t="t" r="r" b="b"/>
            <a:pathLst>
              <a:path w="4372609" h="1377314">
                <a:moveTo>
                  <a:pt x="2548901" y="1201267"/>
                </a:moveTo>
                <a:lnTo>
                  <a:pt x="0" y="1201267"/>
                </a:lnTo>
                <a:lnTo>
                  <a:pt x="0" y="0"/>
                </a:lnTo>
                <a:lnTo>
                  <a:pt x="4372317" y="0"/>
                </a:lnTo>
                <a:lnTo>
                  <a:pt x="4372317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1188567"/>
                </a:lnTo>
                <a:lnTo>
                  <a:pt x="6350" y="1188567"/>
                </a:lnTo>
                <a:lnTo>
                  <a:pt x="12700" y="1194917"/>
                </a:lnTo>
                <a:lnTo>
                  <a:pt x="2587079" y="1194917"/>
                </a:lnTo>
                <a:lnTo>
                  <a:pt x="2623645" y="1201178"/>
                </a:lnTo>
                <a:lnTo>
                  <a:pt x="2548382" y="1201178"/>
                </a:lnTo>
                <a:lnTo>
                  <a:pt x="2548901" y="1201267"/>
                </a:lnTo>
                <a:close/>
              </a:path>
              <a:path w="4372609" h="137731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4372609" h="1377314">
                <a:moveTo>
                  <a:pt x="4359617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4359617" y="6350"/>
                </a:lnTo>
                <a:lnTo>
                  <a:pt x="4359617" y="12700"/>
                </a:lnTo>
                <a:close/>
              </a:path>
              <a:path w="4372609" h="1377314">
                <a:moveTo>
                  <a:pt x="4359617" y="1194917"/>
                </a:moveTo>
                <a:lnTo>
                  <a:pt x="4359617" y="6350"/>
                </a:lnTo>
                <a:lnTo>
                  <a:pt x="4365967" y="12700"/>
                </a:lnTo>
                <a:lnTo>
                  <a:pt x="4372317" y="12700"/>
                </a:lnTo>
                <a:lnTo>
                  <a:pt x="4372317" y="1188567"/>
                </a:lnTo>
                <a:lnTo>
                  <a:pt x="4365967" y="1188567"/>
                </a:lnTo>
                <a:lnTo>
                  <a:pt x="4359617" y="1194917"/>
                </a:lnTo>
                <a:close/>
              </a:path>
              <a:path w="4372609" h="1377314">
                <a:moveTo>
                  <a:pt x="4372317" y="12700"/>
                </a:moveTo>
                <a:lnTo>
                  <a:pt x="4365967" y="12700"/>
                </a:lnTo>
                <a:lnTo>
                  <a:pt x="4359617" y="6350"/>
                </a:lnTo>
                <a:lnTo>
                  <a:pt x="4372317" y="6350"/>
                </a:lnTo>
                <a:lnTo>
                  <a:pt x="4372317" y="12700"/>
                </a:lnTo>
                <a:close/>
              </a:path>
              <a:path w="4372609" h="1377314">
                <a:moveTo>
                  <a:pt x="12700" y="1194917"/>
                </a:moveTo>
                <a:lnTo>
                  <a:pt x="6350" y="1188567"/>
                </a:lnTo>
                <a:lnTo>
                  <a:pt x="12700" y="1188567"/>
                </a:lnTo>
                <a:lnTo>
                  <a:pt x="12700" y="1194917"/>
                </a:lnTo>
                <a:close/>
              </a:path>
              <a:path w="4372609" h="1377314">
                <a:moveTo>
                  <a:pt x="2587079" y="1194917"/>
                </a:moveTo>
                <a:lnTo>
                  <a:pt x="12700" y="1194917"/>
                </a:lnTo>
                <a:lnTo>
                  <a:pt x="12700" y="1188567"/>
                </a:lnTo>
                <a:lnTo>
                  <a:pt x="2549994" y="1188567"/>
                </a:lnTo>
                <a:lnTo>
                  <a:pt x="2587079" y="1194917"/>
                </a:lnTo>
                <a:close/>
              </a:path>
              <a:path w="4372609" h="1377314">
                <a:moveTo>
                  <a:pt x="3579631" y="1367713"/>
                </a:moveTo>
                <a:lnTo>
                  <a:pt x="3566020" y="1367713"/>
                </a:lnTo>
                <a:lnTo>
                  <a:pt x="3573017" y="1363738"/>
                </a:lnTo>
                <a:lnTo>
                  <a:pt x="3567889" y="1362860"/>
                </a:lnTo>
                <a:lnTo>
                  <a:pt x="3635006" y="1188567"/>
                </a:lnTo>
                <a:lnTo>
                  <a:pt x="4359617" y="1188567"/>
                </a:lnTo>
                <a:lnTo>
                  <a:pt x="4359617" y="1194917"/>
                </a:lnTo>
                <a:lnTo>
                  <a:pt x="4372317" y="1194917"/>
                </a:lnTo>
                <a:lnTo>
                  <a:pt x="4372317" y="1197203"/>
                </a:lnTo>
                <a:lnTo>
                  <a:pt x="3645293" y="1197203"/>
                </a:lnTo>
                <a:lnTo>
                  <a:pt x="3639362" y="1201267"/>
                </a:lnTo>
                <a:lnTo>
                  <a:pt x="3643728" y="1201267"/>
                </a:lnTo>
                <a:lnTo>
                  <a:pt x="3579631" y="1367713"/>
                </a:lnTo>
                <a:close/>
              </a:path>
              <a:path w="4372609" h="1377314">
                <a:moveTo>
                  <a:pt x="4372317" y="1194917"/>
                </a:moveTo>
                <a:lnTo>
                  <a:pt x="4359617" y="1194917"/>
                </a:lnTo>
                <a:lnTo>
                  <a:pt x="4365967" y="1188567"/>
                </a:lnTo>
                <a:lnTo>
                  <a:pt x="4372317" y="1188567"/>
                </a:lnTo>
                <a:lnTo>
                  <a:pt x="4372317" y="1194917"/>
                </a:lnTo>
                <a:close/>
              </a:path>
              <a:path w="4372609" h="1377314">
                <a:moveTo>
                  <a:pt x="3643728" y="1201267"/>
                </a:moveTo>
                <a:lnTo>
                  <a:pt x="3639362" y="1201267"/>
                </a:lnTo>
                <a:lnTo>
                  <a:pt x="3645293" y="1197203"/>
                </a:lnTo>
                <a:lnTo>
                  <a:pt x="3643728" y="1201267"/>
                </a:lnTo>
                <a:close/>
              </a:path>
              <a:path w="4372609" h="1377314">
                <a:moveTo>
                  <a:pt x="4372317" y="1201267"/>
                </a:moveTo>
                <a:lnTo>
                  <a:pt x="3643728" y="1201267"/>
                </a:lnTo>
                <a:lnTo>
                  <a:pt x="3645293" y="1197203"/>
                </a:lnTo>
                <a:lnTo>
                  <a:pt x="4372317" y="1197203"/>
                </a:lnTo>
                <a:lnTo>
                  <a:pt x="4372317" y="1201267"/>
                </a:lnTo>
                <a:close/>
              </a:path>
              <a:path w="4372609" h="1377314">
                <a:moveTo>
                  <a:pt x="3576002" y="1377137"/>
                </a:moveTo>
                <a:lnTo>
                  <a:pt x="2548382" y="1201178"/>
                </a:lnTo>
                <a:lnTo>
                  <a:pt x="2549461" y="1201267"/>
                </a:lnTo>
                <a:lnTo>
                  <a:pt x="2624164" y="1201267"/>
                </a:lnTo>
                <a:lnTo>
                  <a:pt x="3567889" y="1362860"/>
                </a:lnTo>
                <a:lnTo>
                  <a:pt x="3566020" y="1367713"/>
                </a:lnTo>
                <a:lnTo>
                  <a:pt x="3579631" y="1367713"/>
                </a:lnTo>
                <a:lnTo>
                  <a:pt x="3576002" y="1377137"/>
                </a:lnTo>
                <a:close/>
              </a:path>
              <a:path w="4372609" h="1377314">
                <a:moveTo>
                  <a:pt x="2624164" y="1201267"/>
                </a:moveTo>
                <a:lnTo>
                  <a:pt x="2549461" y="1201267"/>
                </a:lnTo>
                <a:lnTo>
                  <a:pt x="2548382" y="1201178"/>
                </a:lnTo>
                <a:lnTo>
                  <a:pt x="2623645" y="1201178"/>
                </a:lnTo>
                <a:lnTo>
                  <a:pt x="2624164" y="1201267"/>
                </a:lnTo>
                <a:close/>
              </a:path>
              <a:path w="4372609" h="1377314">
                <a:moveTo>
                  <a:pt x="3566020" y="1367713"/>
                </a:moveTo>
                <a:lnTo>
                  <a:pt x="3567889" y="1362860"/>
                </a:lnTo>
                <a:lnTo>
                  <a:pt x="3573017" y="1363738"/>
                </a:lnTo>
                <a:lnTo>
                  <a:pt x="3566020" y="1367713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7767828" y="4349496"/>
            <a:ext cx="1498092" cy="1527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50716" y="2149411"/>
            <a:ext cx="4690567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AF50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54612" y="964666"/>
            <a:ext cx="1682775" cy="451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08617" y="1682737"/>
            <a:ext cx="6350000" cy="2288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AF50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9039" y="6180632"/>
            <a:ext cx="1042035" cy="361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Relationship Id="rId4" Type="http://schemas.openxmlformats.org/officeDocument/2006/relationships/image" Target="../media/image22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41398" y="805497"/>
            <a:ext cx="41402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FFFF"/>
                </a:solidFill>
                <a:latin typeface="微软雅黑"/>
                <a:cs typeface="微软雅黑"/>
              </a:rPr>
              <a:t>国家中小学课程资源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3311" y="2830067"/>
            <a:ext cx="409956" cy="466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57382" y="2226487"/>
            <a:ext cx="32772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能源与可持续发</a:t>
            </a:r>
            <a:r>
              <a:rPr dirty="0" sz="3200" spc="5" b="1">
                <a:solidFill>
                  <a:srgbClr val="FFFFFF"/>
                </a:solidFill>
                <a:latin typeface="微软雅黑"/>
                <a:cs typeface="微软雅黑"/>
              </a:rPr>
              <a:t>展</a:t>
            </a:r>
            <a:endParaRPr sz="3200">
              <a:latin typeface="微软雅黑"/>
              <a:cs typeface="微软雅黑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834705" y="3569668"/>
          <a:ext cx="9869170" cy="972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575"/>
                <a:gridCol w="1343025"/>
                <a:gridCol w="5195570"/>
              </a:tblGrid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ts val="3315"/>
                        </a:lnSpc>
                        <a:tabLst>
                          <a:tab pos="745490" algn="l"/>
                        </a:tabLst>
                      </a:pP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年	</a:t>
                      </a: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级：高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二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70815">
                        <a:lnSpc>
                          <a:spcPts val="3315"/>
                        </a:lnSpc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3315"/>
                        </a:lnSpc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科：物理（人教版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）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</a:tr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主讲人：冯晓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琴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17462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校：北京师范大学附属实验中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1584" y="1942757"/>
            <a:ext cx="1379220" cy="691515"/>
          </a:xfrm>
          <a:custGeom>
            <a:avLst/>
            <a:gdLst/>
            <a:ahLst/>
            <a:cxnLst/>
            <a:rect l="l" t="t" r="r" b="b"/>
            <a:pathLst>
              <a:path w="1379220" h="691514">
                <a:moveTo>
                  <a:pt x="1310004" y="691337"/>
                </a:moveTo>
                <a:lnTo>
                  <a:pt x="69138" y="691337"/>
                </a:lnTo>
                <a:lnTo>
                  <a:pt x="42230" y="685904"/>
                </a:lnTo>
                <a:lnTo>
                  <a:pt x="20253" y="671090"/>
                </a:lnTo>
                <a:lnTo>
                  <a:pt x="5434" y="649117"/>
                </a:lnTo>
                <a:lnTo>
                  <a:pt x="0" y="622211"/>
                </a:lnTo>
                <a:lnTo>
                  <a:pt x="0" y="69126"/>
                </a:lnTo>
                <a:lnTo>
                  <a:pt x="5434" y="42219"/>
                </a:lnTo>
                <a:lnTo>
                  <a:pt x="20253" y="20246"/>
                </a:lnTo>
                <a:lnTo>
                  <a:pt x="42230" y="5432"/>
                </a:lnTo>
                <a:lnTo>
                  <a:pt x="69138" y="0"/>
                </a:lnTo>
                <a:lnTo>
                  <a:pt x="1310017" y="0"/>
                </a:lnTo>
                <a:lnTo>
                  <a:pt x="1336924" y="5432"/>
                </a:lnTo>
                <a:lnTo>
                  <a:pt x="1358896" y="20246"/>
                </a:lnTo>
                <a:lnTo>
                  <a:pt x="1373711" y="42219"/>
                </a:lnTo>
                <a:lnTo>
                  <a:pt x="1379143" y="69126"/>
                </a:lnTo>
                <a:lnTo>
                  <a:pt x="1379143" y="622211"/>
                </a:lnTo>
                <a:lnTo>
                  <a:pt x="1373711" y="649117"/>
                </a:lnTo>
                <a:lnTo>
                  <a:pt x="1358895" y="671090"/>
                </a:lnTo>
                <a:lnTo>
                  <a:pt x="1336918" y="685904"/>
                </a:lnTo>
                <a:lnTo>
                  <a:pt x="1310004" y="69133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85335" y="1936407"/>
            <a:ext cx="1391920" cy="703580"/>
          </a:xfrm>
          <a:custGeom>
            <a:avLst/>
            <a:gdLst/>
            <a:ahLst/>
            <a:cxnLst/>
            <a:rect l="l" t="t" r="r" b="b"/>
            <a:pathLst>
              <a:path w="1391920" h="703580">
                <a:moveTo>
                  <a:pt x="1331467" y="1269"/>
                </a:moveTo>
                <a:lnTo>
                  <a:pt x="60185" y="1269"/>
                </a:lnTo>
                <a:lnTo>
                  <a:pt x="63893" y="0"/>
                </a:lnTo>
                <a:lnTo>
                  <a:pt x="1327746" y="0"/>
                </a:lnTo>
                <a:lnTo>
                  <a:pt x="1331467" y="1269"/>
                </a:lnTo>
                <a:close/>
              </a:path>
              <a:path w="1391920" h="703580">
                <a:moveTo>
                  <a:pt x="1331467" y="702310"/>
                </a:moveTo>
                <a:lnTo>
                  <a:pt x="60185" y="702310"/>
                </a:lnTo>
                <a:lnTo>
                  <a:pt x="52946" y="699769"/>
                </a:lnTo>
                <a:lnTo>
                  <a:pt x="17132" y="675639"/>
                </a:lnTo>
                <a:lnTo>
                  <a:pt x="7353" y="660400"/>
                </a:lnTo>
                <a:lnTo>
                  <a:pt x="5829" y="657860"/>
                </a:lnTo>
                <a:lnTo>
                  <a:pt x="0" y="631189"/>
                </a:lnTo>
                <a:lnTo>
                  <a:pt x="0" y="71119"/>
                </a:lnTo>
                <a:lnTo>
                  <a:pt x="5829" y="45719"/>
                </a:lnTo>
                <a:lnTo>
                  <a:pt x="7353" y="41910"/>
                </a:lnTo>
                <a:lnTo>
                  <a:pt x="9055" y="39369"/>
                </a:lnTo>
                <a:lnTo>
                  <a:pt x="12788" y="33019"/>
                </a:lnTo>
                <a:lnTo>
                  <a:pt x="17132" y="26669"/>
                </a:lnTo>
                <a:lnTo>
                  <a:pt x="22009" y="21589"/>
                </a:lnTo>
                <a:lnTo>
                  <a:pt x="27368" y="16510"/>
                </a:lnTo>
                <a:lnTo>
                  <a:pt x="33172" y="12700"/>
                </a:lnTo>
                <a:lnTo>
                  <a:pt x="39331" y="8889"/>
                </a:lnTo>
                <a:lnTo>
                  <a:pt x="42659" y="6350"/>
                </a:lnTo>
                <a:lnTo>
                  <a:pt x="49428" y="3810"/>
                </a:lnTo>
                <a:lnTo>
                  <a:pt x="56527" y="1269"/>
                </a:lnTo>
                <a:lnTo>
                  <a:pt x="1335125" y="1269"/>
                </a:lnTo>
                <a:lnTo>
                  <a:pt x="1342212" y="3810"/>
                </a:lnTo>
                <a:lnTo>
                  <a:pt x="1348993" y="6350"/>
                </a:lnTo>
                <a:lnTo>
                  <a:pt x="1352308" y="8889"/>
                </a:lnTo>
                <a:lnTo>
                  <a:pt x="1358468" y="12700"/>
                </a:lnTo>
                <a:lnTo>
                  <a:pt x="62877" y="12700"/>
                </a:lnTo>
                <a:lnTo>
                  <a:pt x="59537" y="13969"/>
                </a:lnTo>
                <a:lnTo>
                  <a:pt x="59842" y="13969"/>
                </a:lnTo>
                <a:lnTo>
                  <a:pt x="56565" y="15239"/>
                </a:lnTo>
                <a:lnTo>
                  <a:pt x="53949" y="15239"/>
                </a:lnTo>
                <a:lnTo>
                  <a:pt x="50800" y="16510"/>
                </a:lnTo>
                <a:lnTo>
                  <a:pt x="51092" y="16510"/>
                </a:lnTo>
                <a:lnTo>
                  <a:pt x="48031" y="17780"/>
                </a:lnTo>
                <a:lnTo>
                  <a:pt x="48310" y="17780"/>
                </a:lnTo>
                <a:lnTo>
                  <a:pt x="46818" y="19050"/>
                </a:lnTo>
                <a:lnTo>
                  <a:pt x="45732" y="19050"/>
                </a:lnTo>
                <a:lnTo>
                  <a:pt x="40030" y="22860"/>
                </a:lnTo>
                <a:lnTo>
                  <a:pt x="40538" y="22860"/>
                </a:lnTo>
                <a:lnTo>
                  <a:pt x="35217" y="26669"/>
                </a:lnTo>
                <a:lnTo>
                  <a:pt x="35687" y="26669"/>
                </a:lnTo>
                <a:lnTo>
                  <a:pt x="30772" y="30480"/>
                </a:lnTo>
                <a:lnTo>
                  <a:pt x="31203" y="30480"/>
                </a:lnTo>
                <a:lnTo>
                  <a:pt x="27851" y="34289"/>
                </a:lnTo>
                <a:lnTo>
                  <a:pt x="27127" y="34289"/>
                </a:lnTo>
                <a:lnTo>
                  <a:pt x="23139" y="39369"/>
                </a:lnTo>
                <a:lnTo>
                  <a:pt x="23482" y="39369"/>
                </a:lnTo>
                <a:lnTo>
                  <a:pt x="20718" y="44450"/>
                </a:lnTo>
                <a:lnTo>
                  <a:pt x="20243" y="44450"/>
                </a:lnTo>
                <a:lnTo>
                  <a:pt x="19227" y="46989"/>
                </a:lnTo>
                <a:lnTo>
                  <a:pt x="18859" y="46989"/>
                </a:lnTo>
                <a:lnTo>
                  <a:pt x="17475" y="50800"/>
                </a:lnTo>
                <a:lnTo>
                  <a:pt x="16357" y="53339"/>
                </a:lnTo>
                <a:lnTo>
                  <a:pt x="15379" y="55880"/>
                </a:lnTo>
                <a:lnTo>
                  <a:pt x="14850" y="58419"/>
                </a:lnTo>
                <a:lnTo>
                  <a:pt x="14617" y="58419"/>
                </a:lnTo>
                <a:lnTo>
                  <a:pt x="13842" y="62230"/>
                </a:lnTo>
                <a:lnTo>
                  <a:pt x="13500" y="64769"/>
                </a:lnTo>
                <a:lnTo>
                  <a:pt x="13347" y="64769"/>
                </a:lnTo>
                <a:lnTo>
                  <a:pt x="12903" y="68580"/>
                </a:lnTo>
                <a:lnTo>
                  <a:pt x="12763" y="71119"/>
                </a:lnTo>
                <a:lnTo>
                  <a:pt x="12674" y="631189"/>
                </a:lnTo>
                <a:lnTo>
                  <a:pt x="12941" y="635000"/>
                </a:lnTo>
                <a:lnTo>
                  <a:pt x="13347" y="637539"/>
                </a:lnTo>
                <a:lnTo>
                  <a:pt x="13906" y="641350"/>
                </a:lnTo>
                <a:lnTo>
                  <a:pt x="14101" y="641350"/>
                </a:lnTo>
                <a:lnTo>
                  <a:pt x="14617" y="643889"/>
                </a:lnTo>
                <a:lnTo>
                  <a:pt x="15468" y="646430"/>
                </a:lnTo>
                <a:lnTo>
                  <a:pt x="16459" y="650239"/>
                </a:lnTo>
                <a:lnTo>
                  <a:pt x="16768" y="650239"/>
                </a:lnTo>
                <a:lnTo>
                  <a:pt x="17589" y="652780"/>
                </a:lnTo>
                <a:lnTo>
                  <a:pt x="18859" y="655319"/>
                </a:lnTo>
                <a:lnTo>
                  <a:pt x="18719" y="655319"/>
                </a:lnTo>
                <a:lnTo>
                  <a:pt x="20243" y="657860"/>
                </a:lnTo>
                <a:lnTo>
                  <a:pt x="20027" y="657860"/>
                </a:lnTo>
                <a:lnTo>
                  <a:pt x="23482" y="662939"/>
                </a:lnTo>
                <a:lnTo>
                  <a:pt x="23139" y="662939"/>
                </a:lnTo>
                <a:lnTo>
                  <a:pt x="27127" y="668019"/>
                </a:lnTo>
                <a:lnTo>
                  <a:pt x="26733" y="668019"/>
                </a:lnTo>
                <a:lnTo>
                  <a:pt x="31203" y="673100"/>
                </a:lnTo>
                <a:lnTo>
                  <a:pt x="32000" y="673100"/>
                </a:lnTo>
                <a:lnTo>
                  <a:pt x="35687" y="676910"/>
                </a:lnTo>
                <a:lnTo>
                  <a:pt x="36547" y="676910"/>
                </a:lnTo>
                <a:lnTo>
                  <a:pt x="40538" y="680719"/>
                </a:lnTo>
                <a:lnTo>
                  <a:pt x="41931" y="680719"/>
                </a:lnTo>
                <a:lnTo>
                  <a:pt x="45732" y="683260"/>
                </a:lnTo>
                <a:lnTo>
                  <a:pt x="45326" y="683260"/>
                </a:lnTo>
                <a:lnTo>
                  <a:pt x="48310" y="684530"/>
                </a:lnTo>
                <a:lnTo>
                  <a:pt x="48031" y="684530"/>
                </a:lnTo>
                <a:lnTo>
                  <a:pt x="51092" y="685800"/>
                </a:lnTo>
                <a:lnTo>
                  <a:pt x="50800" y="685800"/>
                </a:lnTo>
                <a:lnTo>
                  <a:pt x="53949" y="687069"/>
                </a:lnTo>
                <a:lnTo>
                  <a:pt x="53657" y="687069"/>
                </a:lnTo>
                <a:lnTo>
                  <a:pt x="56857" y="688339"/>
                </a:lnTo>
                <a:lnTo>
                  <a:pt x="59537" y="688339"/>
                </a:lnTo>
                <a:lnTo>
                  <a:pt x="62877" y="689610"/>
                </a:lnTo>
                <a:lnTo>
                  <a:pt x="65659" y="689610"/>
                </a:lnTo>
                <a:lnTo>
                  <a:pt x="69113" y="690880"/>
                </a:lnTo>
                <a:lnTo>
                  <a:pt x="1358468" y="690880"/>
                </a:lnTo>
                <a:lnTo>
                  <a:pt x="1352308" y="694689"/>
                </a:lnTo>
                <a:lnTo>
                  <a:pt x="1345641" y="697230"/>
                </a:lnTo>
                <a:lnTo>
                  <a:pt x="1338706" y="699769"/>
                </a:lnTo>
                <a:lnTo>
                  <a:pt x="1331467" y="702310"/>
                </a:lnTo>
                <a:close/>
              </a:path>
              <a:path w="1391920" h="703580">
                <a:moveTo>
                  <a:pt x="62572" y="13969"/>
                </a:moveTo>
                <a:lnTo>
                  <a:pt x="62877" y="12700"/>
                </a:lnTo>
                <a:lnTo>
                  <a:pt x="65976" y="12700"/>
                </a:lnTo>
                <a:lnTo>
                  <a:pt x="62572" y="13969"/>
                </a:lnTo>
                <a:close/>
              </a:path>
              <a:path w="1391920" h="703580">
                <a:moveTo>
                  <a:pt x="1329080" y="13969"/>
                </a:moveTo>
                <a:lnTo>
                  <a:pt x="1325676" y="12700"/>
                </a:lnTo>
                <a:lnTo>
                  <a:pt x="1328762" y="12700"/>
                </a:lnTo>
                <a:lnTo>
                  <a:pt x="1329080" y="13969"/>
                </a:lnTo>
                <a:close/>
              </a:path>
              <a:path w="1391920" h="703580">
                <a:moveTo>
                  <a:pt x="1346314" y="20319"/>
                </a:moveTo>
                <a:lnTo>
                  <a:pt x="1343342" y="17780"/>
                </a:lnTo>
                <a:lnTo>
                  <a:pt x="1343621" y="17780"/>
                </a:lnTo>
                <a:lnTo>
                  <a:pt x="1340548" y="16510"/>
                </a:lnTo>
                <a:lnTo>
                  <a:pt x="1340840" y="16510"/>
                </a:lnTo>
                <a:lnTo>
                  <a:pt x="1337703" y="15239"/>
                </a:lnTo>
                <a:lnTo>
                  <a:pt x="1335087" y="15239"/>
                </a:lnTo>
                <a:lnTo>
                  <a:pt x="1331798" y="13969"/>
                </a:lnTo>
                <a:lnTo>
                  <a:pt x="1332115" y="13969"/>
                </a:lnTo>
                <a:lnTo>
                  <a:pt x="1328762" y="12700"/>
                </a:lnTo>
                <a:lnTo>
                  <a:pt x="1358468" y="12700"/>
                </a:lnTo>
                <a:lnTo>
                  <a:pt x="1364284" y="16510"/>
                </a:lnTo>
                <a:lnTo>
                  <a:pt x="1366964" y="19050"/>
                </a:lnTo>
                <a:lnTo>
                  <a:pt x="1345920" y="19050"/>
                </a:lnTo>
                <a:lnTo>
                  <a:pt x="1346314" y="20319"/>
                </a:lnTo>
                <a:close/>
              </a:path>
              <a:path w="1391920" h="703580">
                <a:moveTo>
                  <a:pt x="53657" y="16510"/>
                </a:moveTo>
                <a:lnTo>
                  <a:pt x="53949" y="15239"/>
                </a:lnTo>
                <a:lnTo>
                  <a:pt x="56857" y="15239"/>
                </a:lnTo>
                <a:lnTo>
                  <a:pt x="53657" y="16510"/>
                </a:lnTo>
                <a:close/>
              </a:path>
              <a:path w="1391920" h="703580">
                <a:moveTo>
                  <a:pt x="1337995" y="16510"/>
                </a:moveTo>
                <a:lnTo>
                  <a:pt x="1334782" y="15239"/>
                </a:lnTo>
                <a:lnTo>
                  <a:pt x="1337703" y="15239"/>
                </a:lnTo>
                <a:lnTo>
                  <a:pt x="1337995" y="16510"/>
                </a:lnTo>
                <a:close/>
              </a:path>
              <a:path w="1391920" h="703580">
                <a:moveTo>
                  <a:pt x="45326" y="20319"/>
                </a:moveTo>
                <a:lnTo>
                  <a:pt x="45732" y="19050"/>
                </a:lnTo>
                <a:lnTo>
                  <a:pt x="46818" y="19050"/>
                </a:lnTo>
                <a:lnTo>
                  <a:pt x="45326" y="20319"/>
                </a:lnTo>
                <a:close/>
              </a:path>
              <a:path w="1391920" h="703580">
                <a:moveTo>
                  <a:pt x="1364907" y="35560"/>
                </a:moveTo>
                <a:lnTo>
                  <a:pt x="1360449" y="30480"/>
                </a:lnTo>
                <a:lnTo>
                  <a:pt x="1360868" y="30480"/>
                </a:lnTo>
                <a:lnTo>
                  <a:pt x="1355966" y="26669"/>
                </a:lnTo>
                <a:lnTo>
                  <a:pt x="1356436" y="26669"/>
                </a:lnTo>
                <a:lnTo>
                  <a:pt x="1351114" y="22860"/>
                </a:lnTo>
                <a:lnTo>
                  <a:pt x="1351622" y="22860"/>
                </a:lnTo>
                <a:lnTo>
                  <a:pt x="1345920" y="19050"/>
                </a:lnTo>
                <a:lnTo>
                  <a:pt x="1366964" y="19050"/>
                </a:lnTo>
                <a:lnTo>
                  <a:pt x="1369644" y="21589"/>
                </a:lnTo>
                <a:lnTo>
                  <a:pt x="1374508" y="26669"/>
                </a:lnTo>
                <a:lnTo>
                  <a:pt x="1378851" y="33019"/>
                </a:lnTo>
                <a:lnTo>
                  <a:pt x="1379601" y="34289"/>
                </a:lnTo>
                <a:lnTo>
                  <a:pt x="1364526" y="34289"/>
                </a:lnTo>
                <a:lnTo>
                  <a:pt x="1364907" y="35560"/>
                </a:lnTo>
                <a:close/>
              </a:path>
              <a:path w="1391920" h="703580">
                <a:moveTo>
                  <a:pt x="26733" y="35560"/>
                </a:moveTo>
                <a:lnTo>
                  <a:pt x="27127" y="34289"/>
                </a:lnTo>
                <a:lnTo>
                  <a:pt x="27851" y="34289"/>
                </a:lnTo>
                <a:lnTo>
                  <a:pt x="26733" y="35560"/>
                </a:lnTo>
                <a:close/>
              </a:path>
              <a:path w="1391920" h="703580">
                <a:moveTo>
                  <a:pt x="1371625" y="45719"/>
                </a:moveTo>
                <a:lnTo>
                  <a:pt x="1368158" y="39369"/>
                </a:lnTo>
                <a:lnTo>
                  <a:pt x="1368501" y="39369"/>
                </a:lnTo>
                <a:lnTo>
                  <a:pt x="1364526" y="34289"/>
                </a:lnTo>
                <a:lnTo>
                  <a:pt x="1379601" y="34289"/>
                </a:lnTo>
                <a:lnTo>
                  <a:pt x="1382598" y="39369"/>
                </a:lnTo>
                <a:lnTo>
                  <a:pt x="1384300" y="41910"/>
                </a:lnTo>
                <a:lnTo>
                  <a:pt x="1385307" y="44450"/>
                </a:lnTo>
                <a:lnTo>
                  <a:pt x="1371396" y="44450"/>
                </a:lnTo>
                <a:lnTo>
                  <a:pt x="1371625" y="45719"/>
                </a:lnTo>
                <a:close/>
              </a:path>
              <a:path w="1391920" h="703580">
                <a:moveTo>
                  <a:pt x="20027" y="45719"/>
                </a:moveTo>
                <a:lnTo>
                  <a:pt x="20243" y="44450"/>
                </a:lnTo>
                <a:lnTo>
                  <a:pt x="20718" y="44450"/>
                </a:lnTo>
                <a:lnTo>
                  <a:pt x="20027" y="45719"/>
                </a:lnTo>
                <a:close/>
              </a:path>
              <a:path w="1391920" h="703580">
                <a:moveTo>
                  <a:pt x="1372920" y="48260"/>
                </a:moveTo>
                <a:lnTo>
                  <a:pt x="1371396" y="44450"/>
                </a:lnTo>
                <a:lnTo>
                  <a:pt x="1385307" y="44450"/>
                </a:lnTo>
                <a:lnTo>
                  <a:pt x="1385811" y="45719"/>
                </a:lnTo>
                <a:lnTo>
                  <a:pt x="1386490" y="46989"/>
                </a:lnTo>
                <a:lnTo>
                  <a:pt x="1372793" y="46989"/>
                </a:lnTo>
                <a:lnTo>
                  <a:pt x="1372920" y="48260"/>
                </a:lnTo>
                <a:close/>
              </a:path>
              <a:path w="1391920" h="703580">
                <a:moveTo>
                  <a:pt x="18719" y="48260"/>
                </a:moveTo>
                <a:lnTo>
                  <a:pt x="18859" y="46989"/>
                </a:lnTo>
                <a:lnTo>
                  <a:pt x="19227" y="46989"/>
                </a:lnTo>
                <a:lnTo>
                  <a:pt x="18719" y="48260"/>
                </a:lnTo>
                <a:close/>
              </a:path>
              <a:path w="1391920" h="703580">
                <a:moveTo>
                  <a:pt x="1377111" y="59689"/>
                </a:moveTo>
                <a:lnTo>
                  <a:pt x="1376172" y="55880"/>
                </a:lnTo>
                <a:lnTo>
                  <a:pt x="1375181" y="53339"/>
                </a:lnTo>
                <a:lnTo>
                  <a:pt x="1374051" y="50800"/>
                </a:lnTo>
                <a:lnTo>
                  <a:pt x="1372793" y="46989"/>
                </a:lnTo>
                <a:lnTo>
                  <a:pt x="1386490" y="46989"/>
                </a:lnTo>
                <a:lnTo>
                  <a:pt x="1387170" y="48260"/>
                </a:lnTo>
                <a:lnTo>
                  <a:pt x="1388351" y="52069"/>
                </a:lnTo>
                <a:lnTo>
                  <a:pt x="1389367" y="55880"/>
                </a:lnTo>
                <a:lnTo>
                  <a:pt x="1389934" y="58419"/>
                </a:lnTo>
                <a:lnTo>
                  <a:pt x="1377035" y="58419"/>
                </a:lnTo>
                <a:lnTo>
                  <a:pt x="1377111" y="59689"/>
                </a:lnTo>
                <a:close/>
              </a:path>
              <a:path w="1391920" h="703580">
                <a:moveTo>
                  <a:pt x="14541" y="59689"/>
                </a:moveTo>
                <a:lnTo>
                  <a:pt x="14617" y="58419"/>
                </a:lnTo>
                <a:lnTo>
                  <a:pt x="14850" y="58419"/>
                </a:lnTo>
                <a:lnTo>
                  <a:pt x="14541" y="59689"/>
                </a:lnTo>
                <a:close/>
              </a:path>
              <a:path w="1391920" h="703580">
                <a:moveTo>
                  <a:pt x="1378343" y="66039"/>
                </a:moveTo>
                <a:lnTo>
                  <a:pt x="1377734" y="62230"/>
                </a:lnTo>
                <a:lnTo>
                  <a:pt x="1377035" y="58419"/>
                </a:lnTo>
                <a:lnTo>
                  <a:pt x="1389934" y="58419"/>
                </a:lnTo>
                <a:lnTo>
                  <a:pt x="1390218" y="59689"/>
                </a:lnTo>
                <a:lnTo>
                  <a:pt x="1390878" y="63500"/>
                </a:lnTo>
                <a:lnTo>
                  <a:pt x="1391039" y="64769"/>
                </a:lnTo>
                <a:lnTo>
                  <a:pt x="1378292" y="64769"/>
                </a:lnTo>
                <a:lnTo>
                  <a:pt x="1378343" y="66039"/>
                </a:lnTo>
                <a:close/>
              </a:path>
              <a:path w="1391920" h="703580">
                <a:moveTo>
                  <a:pt x="13296" y="66039"/>
                </a:moveTo>
                <a:lnTo>
                  <a:pt x="13347" y="64769"/>
                </a:lnTo>
                <a:lnTo>
                  <a:pt x="13500" y="64769"/>
                </a:lnTo>
                <a:lnTo>
                  <a:pt x="13296" y="66039"/>
                </a:lnTo>
                <a:close/>
              </a:path>
              <a:path w="1391920" h="703580">
                <a:moveTo>
                  <a:pt x="1391361" y="635000"/>
                </a:moveTo>
                <a:lnTo>
                  <a:pt x="1378699" y="635000"/>
                </a:lnTo>
                <a:lnTo>
                  <a:pt x="1378965" y="631189"/>
                </a:lnTo>
                <a:lnTo>
                  <a:pt x="1378953" y="71119"/>
                </a:lnTo>
                <a:lnTo>
                  <a:pt x="1378712" y="68580"/>
                </a:lnTo>
                <a:lnTo>
                  <a:pt x="1378292" y="64769"/>
                </a:lnTo>
                <a:lnTo>
                  <a:pt x="1391039" y="64769"/>
                </a:lnTo>
                <a:lnTo>
                  <a:pt x="1391361" y="67310"/>
                </a:lnTo>
                <a:lnTo>
                  <a:pt x="1391653" y="71119"/>
                </a:lnTo>
                <a:lnTo>
                  <a:pt x="1391653" y="631189"/>
                </a:lnTo>
                <a:lnTo>
                  <a:pt x="1391361" y="635000"/>
                </a:lnTo>
                <a:close/>
              </a:path>
              <a:path w="1391920" h="703580">
                <a:moveTo>
                  <a:pt x="12674" y="72389"/>
                </a:moveTo>
                <a:lnTo>
                  <a:pt x="12687" y="71119"/>
                </a:lnTo>
                <a:lnTo>
                  <a:pt x="12674" y="72389"/>
                </a:lnTo>
                <a:close/>
              </a:path>
              <a:path w="1391920" h="703580">
                <a:moveTo>
                  <a:pt x="1378978" y="72389"/>
                </a:moveTo>
                <a:lnTo>
                  <a:pt x="1378889" y="71119"/>
                </a:lnTo>
                <a:lnTo>
                  <a:pt x="1378978" y="72389"/>
                </a:lnTo>
                <a:close/>
              </a:path>
              <a:path w="1391920" h="703580">
                <a:moveTo>
                  <a:pt x="13051" y="635000"/>
                </a:moveTo>
                <a:lnTo>
                  <a:pt x="12903" y="633730"/>
                </a:lnTo>
                <a:lnTo>
                  <a:pt x="13051" y="635000"/>
                </a:lnTo>
                <a:close/>
              </a:path>
              <a:path w="1391920" h="703580">
                <a:moveTo>
                  <a:pt x="1390438" y="641350"/>
                </a:moveTo>
                <a:lnTo>
                  <a:pt x="1377734" y="641350"/>
                </a:lnTo>
                <a:lnTo>
                  <a:pt x="1378343" y="637539"/>
                </a:lnTo>
                <a:lnTo>
                  <a:pt x="1378737" y="633730"/>
                </a:lnTo>
                <a:lnTo>
                  <a:pt x="1378699" y="635000"/>
                </a:lnTo>
                <a:lnTo>
                  <a:pt x="1391361" y="635000"/>
                </a:lnTo>
                <a:lnTo>
                  <a:pt x="1390878" y="638810"/>
                </a:lnTo>
                <a:lnTo>
                  <a:pt x="1390438" y="641350"/>
                </a:lnTo>
                <a:close/>
              </a:path>
              <a:path w="1391920" h="703580">
                <a:moveTo>
                  <a:pt x="14101" y="641350"/>
                </a:moveTo>
                <a:lnTo>
                  <a:pt x="13906" y="641350"/>
                </a:lnTo>
                <a:lnTo>
                  <a:pt x="13842" y="640080"/>
                </a:lnTo>
                <a:lnTo>
                  <a:pt x="14101" y="641350"/>
                </a:lnTo>
                <a:close/>
              </a:path>
              <a:path w="1391920" h="703580">
                <a:moveTo>
                  <a:pt x="1388351" y="650239"/>
                </a:moveTo>
                <a:lnTo>
                  <a:pt x="1375181" y="650239"/>
                </a:lnTo>
                <a:lnTo>
                  <a:pt x="1376273" y="646430"/>
                </a:lnTo>
                <a:lnTo>
                  <a:pt x="1377111" y="643889"/>
                </a:lnTo>
                <a:lnTo>
                  <a:pt x="1377797" y="640080"/>
                </a:lnTo>
                <a:lnTo>
                  <a:pt x="1377734" y="641350"/>
                </a:lnTo>
                <a:lnTo>
                  <a:pt x="1390438" y="641350"/>
                </a:lnTo>
                <a:lnTo>
                  <a:pt x="1390218" y="642619"/>
                </a:lnTo>
                <a:lnTo>
                  <a:pt x="1389367" y="646430"/>
                </a:lnTo>
                <a:lnTo>
                  <a:pt x="1388351" y="650239"/>
                </a:lnTo>
                <a:close/>
              </a:path>
              <a:path w="1391920" h="703580">
                <a:moveTo>
                  <a:pt x="16768" y="650239"/>
                </a:moveTo>
                <a:lnTo>
                  <a:pt x="16459" y="650239"/>
                </a:lnTo>
                <a:lnTo>
                  <a:pt x="16357" y="648969"/>
                </a:lnTo>
                <a:lnTo>
                  <a:pt x="16768" y="650239"/>
                </a:lnTo>
                <a:close/>
              </a:path>
              <a:path w="1391920" h="703580">
                <a:moveTo>
                  <a:pt x="1376679" y="673100"/>
                </a:moveTo>
                <a:lnTo>
                  <a:pt x="1360449" y="673100"/>
                </a:lnTo>
                <a:lnTo>
                  <a:pt x="1364907" y="668019"/>
                </a:lnTo>
                <a:lnTo>
                  <a:pt x="1364526" y="668019"/>
                </a:lnTo>
                <a:lnTo>
                  <a:pt x="1368501" y="662939"/>
                </a:lnTo>
                <a:lnTo>
                  <a:pt x="1368158" y="662939"/>
                </a:lnTo>
                <a:lnTo>
                  <a:pt x="1371625" y="657860"/>
                </a:lnTo>
                <a:lnTo>
                  <a:pt x="1371396" y="657860"/>
                </a:lnTo>
                <a:lnTo>
                  <a:pt x="1372920" y="655319"/>
                </a:lnTo>
                <a:lnTo>
                  <a:pt x="1374178" y="652780"/>
                </a:lnTo>
                <a:lnTo>
                  <a:pt x="1375295" y="648969"/>
                </a:lnTo>
                <a:lnTo>
                  <a:pt x="1375181" y="650239"/>
                </a:lnTo>
                <a:lnTo>
                  <a:pt x="1388351" y="650239"/>
                </a:lnTo>
                <a:lnTo>
                  <a:pt x="1387157" y="654050"/>
                </a:lnTo>
                <a:lnTo>
                  <a:pt x="1385811" y="657860"/>
                </a:lnTo>
                <a:lnTo>
                  <a:pt x="1384300" y="660400"/>
                </a:lnTo>
                <a:lnTo>
                  <a:pt x="1382598" y="664210"/>
                </a:lnTo>
                <a:lnTo>
                  <a:pt x="1378851" y="670560"/>
                </a:lnTo>
                <a:lnTo>
                  <a:pt x="1376679" y="673100"/>
                </a:lnTo>
                <a:close/>
              </a:path>
              <a:path w="1391920" h="703580">
                <a:moveTo>
                  <a:pt x="32000" y="673100"/>
                </a:moveTo>
                <a:lnTo>
                  <a:pt x="31203" y="673100"/>
                </a:lnTo>
                <a:lnTo>
                  <a:pt x="30772" y="671830"/>
                </a:lnTo>
                <a:lnTo>
                  <a:pt x="32000" y="673100"/>
                </a:lnTo>
                <a:close/>
              </a:path>
              <a:path w="1391920" h="703580">
                <a:moveTo>
                  <a:pt x="1373292" y="676910"/>
                </a:moveTo>
                <a:lnTo>
                  <a:pt x="1355966" y="676910"/>
                </a:lnTo>
                <a:lnTo>
                  <a:pt x="1360868" y="671830"/>
                </a:lnTo>
                <a:lnTo>
                  <a:pt x="1360449" y="673100"/>
                </a:lnTo>
                <a:lnTo>
                  <a:pt x="1376679" y="673100"/>
                </a:lnTo>
                <a:lnTo>
                  <a:pt x="1374508" y="675639"/>
                </a:lnTo>
                <a:lnTo>
                  <a:pt x="1373292" y="676910"/>
                </a:lnTo>
                <a:close/>
              </a:path>
              <a:path w="1391920" h="703580">
                <a:moveTo>
                  <a:pt x="36547" y="676910"/>
                </a:moveTo>
                <a:lnTo>
                  <a:pt x="35687" y="676910"/>
                </a:lnTo>
                <a:lnTo>
                  <a:pt x="35217" y="675639"/>
                </a:lnTo>
                <a:lnTo>
                  <a:pt x="36547" y="676910"/>
                </a:lnTo>
                <a:close/>
              </a:path>
              <a:path w="1391920" h="703580">
                <a:moveTo>
                  <a:pt x="1369644" y="680719"/>
                </a:moveTo>
                <a:lnTo>
                  <a:pt x="1351114" y="680719"/>
                </a:lnTo>
                <a:lnTo>
                  <a:pt x="1356436" y="675639"/>
                </a:lnTo>
                <a:lnTo>
                  <a:pt x="1355966" y="676910"/>
                </a:lnTo>
                <a:lnTo>
                  <a:pt x="1373292" y="676910"/>
                </a:lnTo>
                <a:lnTo>
                  <a:pt x="1369644" y="680719"/>
                </a:lnTo>
                <a:close/>
              </a:path>
              <a:path w="1391920" h="703580">
                <a:moveTo>
                  <a:pt x="41931" y="680719"/>
                </a:moveTo>
                <a:lnTo>
                  <a:pt x="40538" y="680719"/>
                </a:lnTo>
                <a:lnTo>
                  <a:pt x="40030" y="679450"/>
                </a:lnTo>
                <a:lnTo>
                  <a:pt x="41931" y="680719"/>
                </a:lnTo>
                <a:close/>
              </a:path>
              <a:path w="1391920" h="703580">
                <a:moveTo>
                  <a:pt x="1358468" y="690880"/>
                </a:moveTo>
                <a:lnTo>
                  <a:pt x="1322527" y="690880"/>
                </a:lnTo>
                <a:lnTo>
                  <a:pt x="1325981" y="689610"/>
                </a:lnTo>
                <a:lnTo>
                  <a:pt x="1328762" y="689610"/>
                </a:lnTo>
                <a:lnTo>
                  <a:pt x="1332102" y="688339"/>
                </a:lnTo>
                <a:lnTo>
                  <a:pt x="1334782" y="688339"/>
                </a:lnTo>
                <a:lnTo>
                  <a:pt x="1337995" y="687069"/>
                </a:lnTo>
                <a:lnTo>
                  <a:pt x="1337703" y="687069"/>
                </a:lnTo>
                <a:lnTo>
                  <a:pt x="1340840" y="685800"/>
                </a:lnTo>
                <a:lnTo>
                  <a:pt x="1340548" y="685800"/>
                </a:lnTo>
                <a:lnTo>
                  <a:pt x="1343621" y="684530"/>
                </a:lnTo>
                <a:lnTo>
                  <a:pt x="1343342" y="684530"/>
                </a:lnTo>
                <a:lnTo>
                  <a:pt x="1346314" y="683260"/>
                </a:lnTo>
                <a:lnTo>
                  <a:pt x="1345920" y="683260"/>
                </a:lnTo>
                <a:lnTo>
                  <a:pt x="1351610" y="679450"/>
                </a:lnTo>
                <a:lnTo>
                  <a:pt x="1351114" y="680719"/>
                </a:lnTo>
                <a:lnTo>
                  <a:pt x="1369644" y="680719"/>
                </a:lnTo>
                <a:lnTo>
                  <a:pt x="1364284" y="685800"/>
                </a:lnTo>
                <a:lnTo>
                  <a:pt x="1358468" y="690880"/>
                </a:lnTo>
                <a:close/>
              </a:path>
              <a:path w="1391920" h="703580">
                <a:moveTo>
                  <a:pt x="1323975" y="703580"/>
                </a:moveTo>
                <a:lnTo>
                  <a:pt x="67678" y="703580"/>
                </a:lnTo>
                <a:lnTo>
                  <a:pt x="63893" y="702310"/>
                </a:lnTo>
                <a:lnTo>
                  <a:pt x="1327746" y="702310"/>
                </a:lnTo>
                <a:lnTo>
                  <a:pt x="1323975" y="703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80418" y="2145550"/>
            <a:ext cx="244475" cy="285750"/>
          </a:xfrm>
          <a:custGeom>
            <a:avLst/>
            <a:gdLst/>
            <a:ahLst/>
            <a:cxnLst/>
            <a:rect l="l" t="t" r="r" b="b"/>
            <a:pathLst>
              <a:path w="244475" h="285750">
                <a:moveTo>
                  <a:pt x="122135" y="285749"/>
                </a:moveTo>
                <a:lnTo>
                  <a:pt x="122135" y="228599"/>
                </a:lnTo>
                <a:lnTo>
                  <a:pt x="0" y="228599"/>
                </a:lnTo>
                <a:lnTo>
                  <a:pt x="0" y="57149"/>
                </a:lnTo>
                <a:lnTo>
                  <a:pt x="122135" y="57149"/>
                </a:lnTo>
                <a:lnTo>
                  <a:pt x="122135" y="0"/>
                </a:lnTo>
                <a:lnTo>
                  <a:pt x="244271" y="142874"/>
                </a:lnTo>
                <a:lnTo>
                  <a:pt x="122135" y="285749"/>
                </a:lnTo>
                <a:close/>
              </a:path>
            </a:pathLst>
          </a:custGeom>
          <a:solidFill>
            <a:srgbClr val="B5C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31623" y="1942757"/>
            <a:ext cx="1152525" cy="691515"/>
          </a:xfrm>
          <a:custGeom>
            <a:avLst/>
            <a:gdLst/>
            <a:ahLst/>
            <a:cxnLst/>
            <a:rect l="l" t="t" r="r" b="b"/>
            <a:pathLst>
              <a:path w="1152525" h="691514">
                <a:moveTo>
                  <a:pt x="1083106" y="691337"/>
                </a:moveTo>
                <a:lnTo>
                  <a:pt x="69138" y="691337"/>
                </a:lnTo>
                <a:lnTo>
                  <a:pt x="42230" y="685904"/>
                </a:lnTo>
                <a:lnTo>
                  <a:pt x="20253" y="671090"/>
                </a:lnTo>
                <a:lnTo>
                  <a:pt x="5434" y="649117"/>
                </a:lnTo>
                <a:lnTo>
                  <a:pt x="0" y="622211"/>
                </a:lnTo>
                <a:lnTo>
                  <a:pt x="0" y="69126"/>
                </a:lnTo>
                <a:lnTo>
                  <a:pt x="5434" y="42219"/>
                </a:lnTo>
                <a:lnTo>
                  <a:pt x="20253" y="20246"/>
                </a:lnTo>
                <a:lnTo>
                  <a:pt x="42230" y="5432"/>
                </a:lnTo>
                <a:lnTo>
                  <a:pt x="69138" y="0"/>
                </a:lnTo>
                <a:lnTo>
                  <a:pt x="1083106" y="0"/>
                </a:lnTo>
                <a:lnTo>
                  <a:pt x="1110020" y="5432"/>
                </a:lnTo>
                <a:lnTo>
                  <a:pt x="1131997" y="20246"/>
                </a:lnTo>
                <a:lnTo>
                  <a:pt x="1146812" y="42219"/>
                </a:lnTo>
                <a:lnTo>
                  <a:pt x="1152245" y="69126"/>
                </a:lnTo>
                <a:lnTo>
                  <a:pt x="1152245" y="622211"/>
                </a:lnTo>
                <a:lnTo>
                  <a:pt x="1146812" y="649117"/>
                </a:lnTo>
                <a:lnTo>
                  <a:pt x="1131997" y="671090"/>
                </a:lnTo>
                <a:lnTo>
                  <a:pt x="1110020" y="685904"/>
                </a:lnTo>
                <a:lnTo>
                  <a:pt x="1083106" y="69133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25375" y="1936407"/>
            <a:ext cx="1165225" cy="703580"/>
          </a:xfrm>
          <a:custGeom>
            <a:avLst/>
            <a:gdLst/>
            <a:ahLst/>
            <a:cxnLst/>
            <a:rect l="l" t="t" r="r" b="b"/>
            <a:pathLst>
              <a:path w="1165225" h="703580">
                <a:moveTo>
                  <a:pt x="1104569" y="1269"/>
                </a:moveTo>
                <a:lnTo>
                  <a:pt x="60185" y="1269"/>
                </a:lnTo>
                <a:lnTo>
                  <a:pt x="63893" y="0"/>
                </a:lnTo>
                <a:lnTo>
                  <a:pt x="1100848" y="0"/>
                </a:lnTo>
                <a:lnTo>
                  <a:pt x="1104569" y="1269"/>
                </a:lnTo>
                <a:close/>
              </a:path>
              <a:path w="1165225" h="703580">
                <a:moveTo>
                  <a:pt x="1104569" y="702310"/>
                </a:moveTo>
                <a:lnTo>
                  <a:pt x="60185" y="702310"/>
                </a:lnTo>
                <a:lnTo>
                  <a:pt x="52946" y="699769"/>
                </a:lnTo>
                <a:lnTo>
                  <a:pt x="17132" y="675639"/>
                </a:lnTo>
                <a:lnTo>
                  <a:pt x="7340" y="660400"/>
                </a:lnTo>
                <a:lnTo>
                  <a:pt x="5829" y="657860"/>
                </a:lnTo>
                <a:lnTo>
                  <a:pt x="0" y="631189"/>
                </a:lnTo>
                <a:lnTo>
                  <a:pt x="0" y="71119"/>
                </a:lnTo>
                <a:lnTo>
                  <a:pt x="5829" y="45719"/>
                </a:lnTo>
                <a:lnTo>
                  <a:pt x="7340" y="41910"/>
                </a:lnTo>
                <a:lnTo>
                  <a:pt x="9055" y="39369"/>
                </a:lnTo>
                <a:lnTo>
                  <a:pt x="12788" y="33019"/>
                </a:lnTo>
                <a:lnTo>
                  <a:pt x="17132" y="26669"/>
                </a:lnTo>
                <a:lnTo>
                  <a:pt x="22009" y="21589"/>
                </a:lnTo>
                <a:lnTo>
                  <a:pt x="27368" y="16510"/>
                </a:lnTo>
                <a:lnTo>
                  <a:pt x="33172" y="12700"/>
                </a:lnTo>
                <a:lnTo>
                  <a:pt x="39331" y="8889"/>
                </a:lnTo>
                <a:lnTo>
                  <a:pt x="42659" y="6350"/>
                </a:lnTo>
                <a:lnTo>
                  <a:pt x="49428" y="3810"/>
                </a:lnTo>
                <a:lnTo>
                  <a:pt x="56527" y="1269"/>
                </a:lnTo>
                <a:lnTo>
                  <a:pt x="1108214" y="1269"/>
                </a:lnTo>
                <a:lnTo>
                  <a:pt x="1115314" y="3810"/>
                </a:lnTo>
                <a:lnTo>
                  <a:pt x="1122083" y="6350"/>
                </a:lnTo>
                <a:lnTo>
                  <a:pt x="1125410" y="8889"/>
                </a:lnTo>
                <a:lnTo>
                  <a:pt x="1131569" y="12700"/>
                </a:lnTo>
                <a:lnTo>
                  <a:pt x="62877" y="12700"/>
                </a:lnTo>
                <a:lnTo>
                  <a:pt x="59537" y="13969"/>
                </a:lnTo>
                <a:lnTo>
                  <a:pt x="59842" y="13969"/>
                </a:lnTo>
                <a:lnTo>
                  <a:pt x="56565" y="15239"/>
                </a:lnTo>
                <a:lnTo>
                  <a:pt x="53949" y="15239"/>
                </a:lnTo>
                <a:lnTo>
                  <a:pt x="50800" y="16510"/>
                </a:lnTo>
                <a:lnTo>
                  <a:pt x="51092" y="16510"/>
                </a:lnTo>
                <a:lnTo>
                  <a:pt x="48031" y="17780"/>
                </a:lnTo>
                <a:lnTo>
                  <a:pt x="48310" y="17780"/>
                </a:lnTo>
                <a:lnTo>
                  <a:pt x="46818" y="19050"/>
                </a:lnTo>
                <a:lnTo>
                  <a:pt x="45732" y="19050"/>
                </a:lnTo>
                <a:lnTo>
                  <a:pt x="40030" y="22860"/>
                </a:lnTo>
                <a:lnTo>
                  <a:pt x="40538" y="22860"/>
                </a:lnTo>
                <a:lnTo>
                  <a:pt x="35217" y="26669"/>
                </a:lnTo>
                <a:lnTo>
                  <a:pt x="35687" y="26669"/>
                </a:lnTo>
                <a:lnTo>
                  <a:pt x="30772" y="30480"/>
                </a:lnTo>
                <a:lnTo>
                  <a:pt x="31203" y="30480"/>
                </a:lnTo>
                <a:lnTo>
                  <a:pt x="27851" y="34289"/>
                </a:lnTo>
                <a:lnTo>
                  <a:pt x="27127" y="34289"/>
                </a:lnTo>
                <a:lnTo>
                  <a:pt x="23139" y="39369"/>
                </a:lnTo>
                <a:lnTo>
                  <a:pt x="23482" y="39369"/>
                </a:lnTo>
                <a:lnTo>
                  <a:pt x="20718" y="44450"/>
                </a:lnTo>
                <a:lnTo>
                  <a:pt x="20243" y="44450"/>
                </a:lnTo>
                <a:lnTo>
                  <a:pt x="19227" y="46989"/>
                </a:lnTo>
                <a:lnTo>
                  <a:pt x="18859" y="46989"/>
                </a:lnTo>
                <a:lnTo>
                  <a:pt x="17475" y="50800"/>
                </a:lnTo>
                <a:lnTo>
                  <a:pt x="16357" y="53339"/>
                </a:lnTo>
                <a:lnTo>
                  <a:pt x="15379" y="55880"/>
                </a:lnTo>
                <a:lnTo>
                  <a:pt x="14850" y="58419"/>
                </a:lnTo>
                <a:lnTo>
                  <a:pt x="14617" y="58419"/>
                </a:lnTo>
                <a:lnTo>
                  <a:pt x="13842" y="62230"/>
                </a:lnTo>
                <a:lnTo>
                  <a:pt x="13500" y="64769"/>
                </a:lnTo>
                <a:lnTo>
                  <a:pt x="13347" y="64769"/>
                </a:lnTo>
                <a:lnTo>
                  <a:pt x="12903" y="68580"/>
                </a:lnTo>
                <a:lnTo>
                  <a:pt x="12763" y="71119"/>
                </a:lnTo>
                <a:lnTo>
                  <a:pt x="12674" y="631189"/>
                </a:lnTo>
                <a:lnTo>
                  <a:pt x="12941" y="635000"/>
                </a:lnTo>
                <a:lnTo>
                  <a:pt x="13347" y="637539"/>
                </a:lnTo>
                <a:lnTo>
                  <a:pt x="13906" y="641350"/>
                </a:lnTo>
                <a:lnTo>
                  <a:pt x="14101" y="641350"/>
                </a:lnTo>
                <a:lnTo>
                  <a:pt x="14617" y="643889"/>
                </a:lnTo>
                <a:lnTo>
                  <a:pt x="15468" y="646430"/>
                </a:lnTo>
                <a:lnTo>
                  <a:pt x="16459" y="650239"/>
                </a:lnTo>
                <a:lnTo>
                  <a:pt x="16768" y="650239"/>
                </a:lnTo>
                <a:lnTo>
                  <a:pt x="17589" y="652780"/>
                </a:lnTo>
                <a:lnTo>
                  <a:pt x="18859" y="655319"/>
                </a:lnTo>
                <a:lnTo>
                  <a:pt x="18719" y="655319"/>
                </a:lnTo>
                <a:lnTo>
                  <a:pt x="20243" y="657860"/>
                </a:lnTo>
                <a:lnTo>
                  <a:pt x="20027" y="657860"/>
                </a:lnTo>
                <a:lnTo>
                  <a:pt x="23482" y="662939"/>
                </a:lnTo>
                <a:lnTo>
                  <a:pt x="23139" y="662939"/>
                </a:lnTo>
                <a:lnTo>
                  <a:pt x="27127" y="668019"/>
                </a:lnTo>
                <a:lnTo>
                  <a:pt x="26733" y="668019"/>
                </a:lnTo>
                <a:lnTo>
                  <a:pt x="31203" y="673100"/>
                </a:lnTo>
                <a:lnTo>
                  <a:pt x="32000" y="673100"/>
                </a:lnTo>
                <a:lnTo>
                  <a:pt x="35687" y="676910"/>
                </a:lnTo>
                <a:lnTo>
                  <a:pt x="36547" y="676910"/>
                </a:lnTo>
                <a:lnTo>
                  <a:pt x="40538" y="680719"/>
                </a:lnTo>
                <a:lnTo>
                  <a:pt x="41931" y="680719"/>
                </a:lnTo>
                <a:lnTo>
                  <a:pt x="45732" y="683260"/>
                </a:lnTo>
                <a:lnTo>
                  <a:pt x="45326" y="683260"/>
                </a:lnTo>
                <a:lnTo>
                  <a:pt x="48310" y="684530"/>
                </a:lnTo>
                <a:lnTo>
                  <a:pt x="48031" y="684530"/>
                </a:lnTo>
                <a:lnTo>
                  <a:pt x="51092" y="685800"/>
                </a:lnTo>
                <a:lnTo>
                  <a:pt x="50800" y="685800"/>
                </a:lnTo>
                <a:lnTo>
                  <a:pt x="53949" y="687069"/>
                </a:lnTo>
                <a:lnTo>
                  <a:pt x="53644" y="687069"/>
                </a:lnTo>
                <a:lnTo>
                  <a:pt x="56857" y="688339"/>
                </a:lnTo>
                <a:lnTo>
                  <a:pt x="59537" y="688339"/>
                </a:lnTo>
                <a:lnTo>
                  <a:pt x="62877" y="689610"/>
                </a:lnTo>
                <a:lnTo>
                  <a:pt x="65659" y="689610"/>
                </a:lnTo>
                <a:lnTo>
                  <a:pt x="69113" y="690880"/>
                </a:lnTo>
                <a:lnTo>
                  <a:pt x="1131569" y="690880"/>
                </a:lnTo>
                <a:lnTo>
                  <a:pt x="1125410" y="694689"/>
                </a:lnTo>
                <a:lnTo>
                  <a:pt x="1118742" y="697230"/>
                </a:lnTo>
                <a:lnTo>
                  <a:pt x="1111808" y="699769"/>
                </a:lnTo>
                <a:lnTo>
                  <a:pt x="1104569" y="702310"/>
                </a:lnTo>
                <a:close/>
              </a:path>
              <a:path w="1165225" h="703580">
                <a:moveTo>
                  <a:pt x="62572" y="13969"/>
                </a:moveTo>
                <a:lnTo>
                  <a:pt x="62877" y="12700"/>
                </a:lnTo>
                <a:lnTo>
                  <a:pt x="65976" y="12700"/>
                </a:lnTo>
                <a:lnTo>
                  <a:pt x="62572" y="13969"/>
                </a:lnTo>
                <a:close/>
              </a:path>
              <a:path w="1165225" h="703580">
                <a:moveTo>
                  <a:pt x="1102182" y="13969"/>
                </a:moveTo>
                <a:lnTo>
                  <a:pt x="1098765" y="12700"/>
                </a:lnTo>
                <a:lnTo>
                  <a:pt x="1101864" y="12700"/>
                </a:lnTo>
                <a:lnTo>
                  <a:pt x="1102182" y="13969"/>
                </a:lnTo>
                <a:close/>
              </a:path>
              <a:path w="1165225" h="703580">
                <a:moveTo>
                  <a:pt x="1119416" y="20319"/>
                </a:moveTo>
                <a:lnTo>
                  <a:pt x="1116431" y="17780"/>
                </a:lnTo>
                <a:lnTo>
                  <a:pt x="1116711" y="17780"/>
                </a:lnTo>
                <a:lnTo>
                  <a:pt x="1113650" y="16510"/>
                </a:lnTo>
                <a:lnTo>
                  <a:pt x="1113942" y="16510"/>
                </a:lnTo>
                <a:lnTo>
                  <a:pt x="1110805" y="15239"/>
                </a:lnTo>
                <a:lnTo>
                  <a:pt x="1108189" y="15239"/>
                </a:lnTo>
                <a:lnTo>
                  <a:pt x="1104900" y="13969"/>
                </a:lnTo>
                <a:lnTo>
                  <a:pt x="1105204" y="13969"/>
                </a:lnTo>
                <a:lnTo>
                  <a:pt x="1101864" y="12700"/>
                </a:lnTo>
                <a:lnTo>
                  <a:pt x="1131569" y="12700"/>
                </a:lnTo>
                <a:lnTo>
                  <a:pt x="1137386" y="16510"/>
                </a:lnTo>
                <a:lnTo>
                  <a:pt x="1140066" y="19050"/>
                </a:lnTo>
                <a:lnTo>
                  <a:pt x="1119022" y="19050"/>
                </a:lnTo>
                <a:lnTo>
                  <a:pt x="1119416" y="20319"/>
                </a:lnTo>
                <a:close/>
              </a:path>
              <a:path w="1165225" h="703580">
                <a:moveTo>
                  <a:pt x="53644" y="16510"/>
                </a:moveTo>
                <a:lnTo>
                  <a:pt x="53949" y="15239"/>
                </a:lnTo>
                <a:lnTo>
                  <a:pt x="56857" y="15239"/>
                </a:lnTo>
                <a:lnTo>
                  <a:pt x="53644" y="16510"/>
                </a:lnTo>
                <a:close/>
              </a:path>
              <a:path w="1165225" h="703580">
                <a:moveTo>
                  <a:pt x="1111097" y="16510"/>
                </a:moveTo>
                <a:lnTo>
                  <a:pt x="1107884" y="15239"/>
                </a:lnTo>
                <a:lnTo>
                  <a:pt x="1110805" y="15239"/>
                </a:lnTo>
                <a:lnTo>
                  <a:pt x="1111097" y="16510"/>
                </a:lnTo>
                <a:close/>
              </a:path>
              <a:path w="1165225" h="703580">
                <a:moveTo>
                  <a:pt x="45326" y="20319"/>
                </a:moveTo>
                <a:lnTo>
                  <a:pt x="45732" y="19050"/>
                </a:lnTo>
                <a:lnTo>
                  <a:pt x="46818" y="19050"/>
                </a:lnTo>
                <a:lnTo>
                  <a:pt x="45326" y="20319"/>
                </a:lnTo>
                <a:close/>
              </a:path>
              <a:path w="1165225" h="703580">
                <a:moveTo>
                  <a:pt x="1138008" y="35560"/>
                </a:moveTo>
                <a:lnTo>
                  <a:pt x="1133551" y="30480"/>
                </a:lnTo>
                <a:lnTo>
                  <a:pt x="1133970" y="30480"/>
                </a:lnTo>
                <a:lnTo>
                  <a:pt x="1129068" y="26669"/>
                </a:lnTo>
                <a:lnTo>
                  <a:pt x="1129538" y="26669"/>
                </a:lnTo>
                <a:lnTo>
                  <a:pt x="1124216" y="22860"/>
                </a:lnTo>
                <a:lnTo>
                  <a:pt x="1124712" y="22860"/>
                </a:lnTo>
                <a:lnTo>
                  <a:pt x="1119022" y="19050"/>
                </a:lnTo>
                <a:lnTo>
                  <a:pt x="1140066" y="19050"/>
                </a:lnTo>
                <a:lnTo>
                  <a:pt x="1142745" y="21589"/>
                </a:lnTo>
                <a:lnTo>
                  <a:pt x="1147610" y="26669"/>
                </a:lnTo>
                <a:lnTo>
                  <a:pt x="1151953" y="33019"/>
                </a:lnTo>
                <a:lnTo>
                  <a:pt x="1152702" y="34289"/>
                </a:lnTo>
                <a:lnTo>
                  <a:pt x="1137627" y="34289"/>
                </a:lnTo>
                <a:lnTo>
                  <a:pt x="1138008" y="35560"/>
                </a:lnTo>
                <a:close/>
              </a:path>
              <a:path w="1165225" h="703580">
                <a:moveTo>
                  <a:pt x="26733" y="35560"/>
                </a:moveTo>
                <a:lnTo>
                  <a:pt x="27127" y="34289"/>
                </a:lnTo>
                <a:lnTo>
                  <a:pt x="27851" y="34289"/>
                </a:lnTo>
                <a:lnTo>
                  <a:pt x="26733" y="35560"/>
                </a:lnTo>
                <a:close/>
              </a:path>
              <a:path w="1165225" h="703580">
                <a:moveTo>
                  <a:pt x="1144727" y="45719"/>
                </a:moveTo>
                <a:lnTo>
                  <a:pt x="1141260" y="39369"/>
                </a:lnTo>
                <a:lnTo>
                  <a:pt x="1141603" y="39369"/>
                </a:lnTo>
                <a:lnTo>
                  <a:pt x="1137627" y="34289"/>
                </a:lnTo>
                <a:lnTo>
                  <a:pt x="1152702" y="34289"/>
                </a:lnTo>
                <a:lnTo>
                  <a:pt x="1155700" y="39369"/>
                </a:lnTo>
                <a:lnTo>
                  <a:pt x="1157401" y="41910"/>
                </a:lnTo>
                <a:lnTo>
                  <a:pt x="1158409" y="44450"/>
                </a:lnTo>
                <a:lnTo>
                  <a:pt x="1144498" y="44450"/>
                </a:lnTo>
                <a:lnTo>
                  <a:pt x="1144727" y="45719"/>
                </a:lnTo>
                <a:close/>
              </a:path>
              <a:path w="1165225" h="703580">
                <a:moveTo>
                  <a:pt x="20027" y="45719"/>
                </a:moveTo>
                <a:lnTo>
                  <a:pt x="20243" y="44450"/>
                </a:lnTo>
                <a:lnTo>
                  <a:pt x="20718" y="44450"/>
                </a:lnTo>
                <a:lnTo>
                  <a:pt x="20027" y="45719"/>
                </a:lnTo>
                <a:close/>
              </a:path>
              <a:path w="1165225" h="703580">
                <a:moveTo>
                  <a:pt x="1146022" y="48260"/>
                </a:moveTo>
                <a:lnTo>
                  <a:pt x="1144498" y="44450"/>
                </a:lnTo>
                <a:lnTo>
                  <a:pt x="1158409" y="44450"/>
                </a:lnTo>
                <a:lnTo>
                  <a:pt x="1158913" y="45719"/>
                </a:lnTo>
                <a:lnTo>
                  <a:pt x="1159586" y="46989"/>
                </a:lnTo>
                <a:lnTo>
                  <a:pt x="1145895" y="46989"/>
                </a:lnTo>
                <a:lnTo>
                  <a:pt x="1146022" y="48260"/>
                </a:lnTo>
                <a:close/>
              </a:path>
              <a:path w="1165225" h="703580">
                <a:moveTo>
                  <a:pt x="18719" y="48260"/>
                </a:moveTo>
                <a:lnTo>
                  <a:pt x="18859" y="46989"/>
                </a:lnTo>
                <a:lnTo>
                  <a:pt x="19227" y="46989"/>
                </a:lnTo>
                <a:lnTo>
                  <a:pt x="18719" y="48260"/>
                </a:lnTo>
                <a:close/>
              </a:path>
              <a:path w="1165225" h="703580">
                <a:moveTo>
                  <a:pt x="1150213" y="59689"/>
                </a:moveTo>
                <a:lnTo>
                  <a:pt x="1149273" y="55880"/>
                </a:lnTo>
                <a:lnTo>
                  <a:pt x="1148283" y="53339"/>
                </a:lnTo>
                <a:lnTo>
                  <a:pt x="1147152" y="50800"/>
                </a:lnTo>
                <a:lnTo>
                  <a:pt x="1145895" y="46989"/>
                </a:lnTo>
                <a:lnTo>
                  <a:pt x="1159586" y="46989"/>
                </a:lnTo>
                <a:lnTo>
                  <a:pt x="1160259" y="48260"/>
                </a:lnTo>
                <a:lnTo>
                  <a:pt x="1161453" y="52069"/>
                </a:lnTo>
                <a:lnTo>
                  <a:pt x="1162469" y="55880"/>
                </a:lnTo>
                <a:lnTo>
                  <a:pt x="1163027" y="58419"/>
                </a:lnTo>
                <a:lnTo>
                  <a:pt x="1150124" y="58419"/>
                </a:lnTo>
                <a:lnTo>
                  <a:pt x="1150213" y="59689"/>
                </a:lnTo>
                <a:close/>
              </a:path>
              <a:path w="1165225" h="703580">
                <a:moveTo>
                  <a:pt x="14541" y="59689"/>
                </a:moveTo>
                <a:lnTo>
                  <a:pt x="14617" y="58419"/>
                </a:lnTo>
                <a:lnTo>
                  <a:pt x="14850" y="58419"/>
                </a:lnTo>
                <a:lnTo>
                  <a:pt x="14541" y="59689"/>
                </a:lnTo>
                <a:close/>
              </a:path>
              <a:path w="1165225" h="703580">
                <a:moveTo>
                  <a:pt x="1151445" y="66039"/>
                </a:moveTo>
                <a:lnTo>
                  <a:pt x="1150835" y="62230"/>
                </a:lnTo>
                <a:lnTo>
                  <a:pt x="1150124" y="58419"/>
                </a:lnTo>
                <a:lnTo>
                  <a:pt x="1163027" y="58419"/>
                </a:lnTo>
                <a:lnTo>
                  <a:pt x="1163307" y="59689"/>
                </a:lnTo>
                <a:lnTo>
                  <a:pt x="1163980" y="63500"/>
                </a:lnTo>
                <a:lnTo>
                  <a:pt x="1164141" y="64769"/>
                </a:lnTo>
                <a:lnTo>
                  <a:pt x="1151394" y="64769"/>
                </a:lnTo>
                <a:lnTo>
                  <a:pt x="1151445" y="66039"/>
                </a:lnTo>
                <a:close/>
              </a:path>
              <a:path w="1165225" h="703580">
                <a:moveTo>
                  <a:pt x="13296" y="66039"/>
                </a:moveTo>
                <a:lnTo>
                  <a:pt x="13347" y="64769"/>
                </a:lnTo>
                <a:lnTo>
                  <a:pt x="13500" y="64769"/>
                </a:lnTo>
                <a:lnTo>
                  <a:pt x="13296" y="66039"/>
                </a:lnTo>
                <a:close/>
              </a:path>
              <a:path w="1165225" h="703580">
                <a:moveTo>
                  <a:pt x="1164450" y="635000"/>
                </a:moveTo>
                <a:lnTo>
                  <a:pt x="1151801" y="635000"/>
                </a:lnTo>
                <a:lnTo>
                  <a:pt x="1152067" y="631189"/>
                </a:lnTo>
                <a:lnTo>
                  <a:pt x="1152055" y="71119"/>
                </a:lnTo>
                <a:lnTo>
                  <a:pt x="1151801" y="68580"/>
                </a:lnTo>
                <a:lnTo>
                  <a:pt x="1151394" y="64769"/>
                </a:lnTo>
                <a:lnTo>
                  <a:pt x="1164141" y="64769"/>
                </a:lnTo>
                <a:lnTo>
                  <a:pt x="1164463" y="67310"/>
                </a:lnTo>
                <a:lnTo>
                  <a:pt x="1164742" y="71119"/>
                </a:lnTo>
                <a:lnTo>
                  <a:pt x="1164742" y="631189"/>
                </a:lnTo>
                <a:lnTo>
                  <a:pt x="1164450" y="635000"/>
                </a:lnTo>
                <a:close/>
              </a:path>
              <a:path w="1165225" h="703580">
                <a:moveTo>
                  <a:pt x="12674" y="72389"/>
                </a:moveTo>
                <a:lnTo>
                  <a:pt x="12687" y="71119"/>
                </a:lnTo>
                <a:lnTo>
                  <a:pt x="12674" y="72389"/>
                </a:lnTo>
                <a:close/>
              </a:path>
              <a:path w="1165225" h="703580">
                <a:moveTo>
                  <a:pt x="1152067" y="72389"/>
                </a:moveTo>
                <a:lnTo>
                  <a:pt x="1151978" y="71119"/>
                </a:lnTo>
                <a:lnTo>
                  <a:pt x="1152067" y="72389"/>
                </a:lnTo>
                <a:close/>
              </a:path>
              <a:path w="1165225" h="703580">
                <a:moveTo>
                  <a:pt x="13051" y="635000"/>
                </a:moveTo>
                <a:lnTo>
                  <a:pt x="12903" y="633730"/>
                </a:lnTo>
                <a:lnTo>
                  <a:pt x="13051" y="635000"/>
                </a:lnTo>
                <a:close/>
              </a:path>
              <a:path w="1165225" h="703580">
                <a:moveTo>
                  <a:pt x="1163531" y="641350"/>
                </a:moveTo>
                <a:lnTo>
                  <a:pt x="1150835" y="641350"/>
                </a:lnTo>
                <a:lnTo>
                  <a:pt x="1151445" y="637539"/>
                </a:lnTo>
                <a:lnTo>
                  <a:pt x="1151839" y="633730"/>
                </a:lnTo>
                <a:lnTo>
                  <a:pt x="1151801" y="635000"/>
                </a:lnTo>
                <a:lnTo>
                  <a:pt x="1164450" y="635000"/>
                </a:lnTo>
                <a:lnTo>
                  <a:pt x="1163980" y="638810"/>
                </a:lnTo>
                <a:lnTo>
                  <a:pt x="1163531" y="641350"/>
                </a:lnTo>
                <a:close/>
              </a:path>
              <a:path w="1165225" h="703580">
                <a:moveTo>
                  <a:pt x="14101" y="641350"/>
                </a:moveTo>
                <a:lnTo>
                  <a:pt x="13906" y="641350"/>
                </a:lnTo>
                <a:lnTo>
                  <a:pt x="13842" y="640080"/>
                </a:lnTo>
                <a:lnTo>
                  <a:pt x="14101" y="641350"/>
                </a:lnTo>
                <a:close/>
              </a:path>
              <a:path w="1165225" h="703580">
                <a:moveTo>
                  <a:pt x="1161453" y="650239"/>
                </a:moveTo>
                <a:lnTo>
                  <a:pt x="1148283" y="650239"/>
                </a:lnTo>
                <a:lnTo>
                  <a:pt x="1149375" y="646430"/>
                </a:lnTo>
                <a:lnTo>
                  <a:pt x="1150213" y="643889"/>
                </a:lnTo>
                <a:lnTo>
                  <a:pt x="1150899" y="640080"/>
                </a:lnTo>
                <a:lnTo>
                  <a:pt x="1150835" y="641350"/>
                </a:lnTo>
                <a:lnTo>
                  <a:pt x="1163531" y="641350"/>
                </a:lnTo>
                <a:lnTo>
                  <a:pt x="1163307" y="642619"/>
                </a:lnTo>
                <a:lnTo>
                  <a:pt x="1162469" y="646430"/>
                </a:lnTo>
                <a:lnTo>
                  <a:pt x="1161453" y="650239"/>
                </a:lnTo>
                <a:close/>
              </a:path>
              <a:path w="1165225" h="703580">
                <a:moveTo>
                  <a:pt x="16768" y="650239"/>
                </a:moveTo>
                <a:lnTo>
                  <a:pt x="16459" y="650239"/>
                </a:lnTo>
                <a:lnTo>
                  <a:pt x="16357" y="648969"/>
                </a:lnTo>
                <a:lnTo>
                  <a:pt x="16768" y="650239"/>
                </a:lnTo>
                <a:close/>
              </a:path>
              <a:path w="1165225" h="703580">
                <a:moveTo>
                  <a:pt x="1149781" y="673100"/>
                </a:moveTo>
                <a:lnTo>
                  <a:pt x="1133538" y="673100"/>
                </a:lnTo>
                <a:lnTo>
                  <a:pt x="1138008" y="668019"/>
                </a:lnTo>
                <a:lnTo>
                  <a:pt x="1137615" y="668019"/>
                </a:lnTo>
                <a:lnTo>
                  <a:pt x="1141603" y="662939"/>
                </a:lnTo>
                <a:lnTo>
                  <a:pt x="1141260" y="662939"/>
                </a:lnTo>
                <a:lnTo>
                  <a:pt x="1144727" y="657860"/>
                </a:lnTo>
                <a:lnTo>
                  <a:pt x="1144498" y="657860"/>
                </a:lnTo>
                <a:lnTo>
                  <a:pt x="1146022" y="655319"/>
                </a:lnTo>
                <a:lnTo>
                  <a:pt x="1147279" y="652780"/>
                </a:lnTo>
                <a:lnTo>
                  <a:pt x="1148397" y="648969"/>
                </a:lnTo>
                <a:lnTo>
                  <a:pt x="1148283" y="650239"/>
                </a:lnTo>
                <a:lnTo>
                  <a:pt x="1161453" y="650239"/>
                </a:lnTo>
                <a:lnTo>
                  <a:pt x="1160259" y="654050"/>
                </a:lnTo>
                <a:lnTo>
                  <a:pt x="1158913" y="657860"/>
                </a:lnTo>
                <a:lnTo>
                  <a:pt x="1157401" y="660400"/>
                </a:lnTo>
                <a:lnTo>
                  <a:pt x="1155700" y="664210"/>
                </a:lnTo>
                <a:lnTo>
                  <a:pt x="1151953" y="670560"/>
                </a:lnTo>
                <a:lnTo>
                  <a:pt x="1149781" y="673100"/>
                </a:lnTo>
                <a:close/>
              </a:path>
              <a:path w="1165225" h="703580">
                <a:moveTo>
                  <a:pt x="32000" y="673100"/>
                </a:moveTo>
                <a:lnTo>
                  <a:pt x="31203" y="673100"/>
                </a:lnTo>
                <a:lnTo>
                  <a:pt x="30772" y="671830"/>
                </a:lnTo>
                <a:lnTo>
                  <a:pt x="32000" y="673100"/>
                </a:lnTo>
                <a:close/>
              </a:path>
              <a:path w="1165225" h="703580">
                <a:moveTo>
                  <a:pt x="1146390" y="676910"/>
                </a:moveTo>
                <a:lnTo>
                  <a:pt x="1129068" y="676910"/>
                </a:lnTo>
                <a:lnTo>
                  <a:pt x="1133970" y="671830"/>
                </a:lnTo>
                <a:lnTo>
                  <a:pt x="1133538" y="673100"/>
                </a:lnTo>
                <a:lnTo>
                  <a:pt x="1149781" y="673100"/>
                </a:lnTo>
                <a:lnTo>
                  <a:pt x="1147610" y="675639"/>
                </a:lnTo>
                <a:lnTo>
                  <a:pt x="1146390" y="676910"/>
                </a:lnTo>
                <a:close/>
              </a:path>
              <a:path w="1165225" h="703580">
                <a:moveTo>
                  <a:pt x="36547" y="676910"/>
                </a:moveTo>
                <a:lnTo>
                  <a:pt x="35687" y="676910"/>
                </a:lnTo>
                <a:lnTo>
                  <a:pt x="35217" y="675639"/>
                </a:lnTo>
                <a:lnTo>
                  <a:pt x="36547" y="676910"/>
                </a:lnTo>
                <a:close/>
              </a:path>
              <a:path w="1165225" h="703580">
                <a:moveTo>
                  <a:pt x="1142733" y="680719"/>
                </a:moveTo>
                <a:lnTo>
                  <a:pt x="1124204" y="680719"/>
                </a:lnTo>
                <a:lnTo>
                  <a:pt x="1129538" y="675639"/>
                </a:lnTo>
                <a:lnTo>
                  <a:pt x="1129068" y="676910"/>
                </a:lnTo>
                <a:lnTo>
                  <a:pt x="1146390" y="676910"/>
                </a:lnTo>
                <a:lnTo>
                  <a:pt x="1142733" y="680719"/>
                </a:lnTo>
                <a:close/>
              </a:path>
              <a:path w="1165225" h="703580">
                <a:moveTo>
                  <a:pt x="41931" y="680719"/>
                </a:moveTo>
                <a:lnTo>
                  <a:pt x="40538" y="680719"/>
                </a:lnTo>
                <a:lnTo>
                  <a:pt x="40030" y="679450"/>
                </a:lnTo>
                <a:lnTo>
                  <a:pt x="41931" y="680719"/>
                </a:lnTo>
                <a:close/>
              </a:path>
              <a:path w="1165225" h="703580">
                <a:moveTo>
                  <a:pt x="1131569" y="690880"/>
                </a:moveTo>
                <a:lnTo>
                  <a:pt x="1095629" y="690880"/>
                </a:lnTo>
                <a:lnTo>
                  <a:pt x="1099083" y="689610"/>
                </a:lnTo>
                <a:lnTo>
                  <a:pt x="1101864" y="689610"/>
                </a:lnTo>
                <a:lnTo>
                  <a:pt x="1105204" y="688339"/>
                </a:lnTo>
                <a:lnTo>
                  <a:pt x="1107884" y="688339"/>
                </a:lnTo>
                <a:lnTo>
                  <a:pt x="1111097" y="687069"/>
                </a:lnTo>
                <a:lnTo>
                  <a:pt x="1110805" y="687069"/>
                </a:lnTo>
                <a:lnTo>
                  <a:pt x="1113942" y="685800"/>
                </a:lnTo>
                <a:lnTo>
                  <a:pt x="1113650" y="685800"/>
                </a:lnTo>
                <a:lnTo>
                  <a:pt x="1116711" y="684530"/>
                </a:lnTo>
                <a:lnTo>
                  <a:pt x="1116431" y="684530"/>
                </a:lnTo>
                <a:lnTo>
                  <a:pt x="1119416" y="683260"/>
                </a:lnTo>
                <a:lnTo>
                  <a:pt x="1119009" y="683260"/>
                </a:lnTo>
                <a:lnTo>
                  <a:pt x="1124712" y="679450"/>
                </a:lnTo>
                <a:lnTo>
                  <a:pt x="1124204" y="680719"/>
                </a:lnTo>
                <a:lnTo>
                  <a:pt x="1142733" y="680719"/>
                </a:lnTo>
                <a:lnTo>
                  <a:pt x="1137386" y="685800"/>
                </a:lnTo>
                <a:lnTo>
                  <a:pt x="1131569" y="690880"/>
                </a:lnTo>
                <a:close/>
              </a:path>
              <a:path w="1165225" h="703580">
                <a:moveTo>
                  <a:pt x="1097064" y="703580"/>
                </a:moveTo>
                <a:lnTo>
                  <a:pt x="67678" y="703580"/>
                </a:lnTo>
                <a:lnTo>
                  <a:pt x="63893" y="702310"/>
                </a:lnTo>
                <a:lnTo>
                  <a:pt x="1100848" y="702310"/>
                </a:lnTo>
                <a:lnTo>
                  <a:pt x="1097064" y="703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190069" y="2060231"/>
            <a:ext cx="63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内能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93559" y="2145550"/>
            <a:ext cx="244475" cy="285750"/>
          </a:xfrm>
          <a:custGeom>
            <a:avLst/>
            <a:gdLst/>
            <a:ahLst/>
            <a:cxnLst/>
            <a:rect l="l" t="t" r="r" b="b"/>
            <a:pathLst>
              <a:path w="244475" h="285750">
                <a:moveTo>
                  <a:pt x="122135" y="285749"/>
                </a:moveTo>
                <a:lnTo>
                  <a:pt x="122135" y="228599"/>
                </a:lnTo>
                <a:lnTo>
                  <a:pt x="0" y="228599"/>
                </a:lnTo>
                <a:lnTo>
                  <a:pt x="0" y="57149"/>
                </a:lnTo>
                <a:lnTo>
                  <a:pt x="122135" y="57149"/>
                </a:lnTo>
                <a:lnTo>
                  <a:pt x="122135" y="0"/>
                </a:lnTo>
                <a:lnTo>
                  <a:pt x="244271" y="142874"/>
                </a:lnTo>
                <a:lnTo>
                  <a:pt x="122135" y="285749"/>
                </a:lnTo>
                <a:close/>
              </a:path>
            </a:pathLst>
          </a:custGeom>
          <a:solidFill>
            <a:srgbClr val="B5C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44765" y="1942757"/>
            <a:ext cx="1152525" cy="691515"/>
          </a:xfrm>
          <a:custGeom>
            <a:avLst/>
            <a:gdLst/>
            <a:ahLst/>
            <a:cxnLst/>
            <a:rect l="l" t="t" r="r" b="b"/>
            <a:pathLst>
              <a:path w="1152525" h="691514">
                <a:moveTo>
                  <a:pt x="1083106" y="691337"/>
                </a:moveTo>
                <a:lnTo>
                  <a:pt x="69138" y="691337"/>
                </a:lnTo>
                <a:lnTo>
                  <a:pt x="42224" y="685904"/>
                </a:lnTo>
                <a:lnTo>
                  <a:pt x="20248" y="671090"/>
                </a:lnTo>
                <a:lnTo>
                  <a:pt x="5432" y="649117"/>
                </a:lnTo>
                <a:lnTo>
                  <a:pt x="0" y="622211"/>
                </a:lnTo>
                <a:lnTo>
                  <a:pt x="0" y="69126"/>
                </a:lnTo>
                <a:lnTo>
                  <a:pt x="5432" y="42219"/>
                </a:lnTo>
                <a:lnTo>
                  <a:pt x="20248" y="20246"/>
                </a:lnTo>
                <a:lnTo>
                  <a:pt x="42224" y="5432"/>
                </a:lnTo>
                <a:lnTo>
                  <a:pt x="69138" y="0"/>
                </a:lnTo>
                <a:lnTo>
                  <a:pt x="1083106" y="0"/>
                </a:lnTo>
                <a:lnTo>
                  <a:pt x="1110020" y="5432"/>
                </a:lnTo>
                <a:lnTo>
                  <a:pt x="1131997" y="20246"/>
                </a:lnTo>
                <a:lnTo>
                  <a:pt x="1146812" y="42219"/>
                </a:lnTo>
                <a:lnTo>
                  <a:pt x="1152245" y="69126"/>
                </a:lnTo>
                <a:lnTo>
                  <a:pt x="1152245" y="622211"/>
                </a:lnTo>
                <a:lnTo>
                  <a:pt x="1146812" y="649117"/>
                </a:lnTo>
                <a:lnTo>
                  <a:pt x="1131997" y="671090"/>
                </a:lnTo>
                <a:lnTo>
                  <a:pt x="1110020" y="685904"/>
                </a:lnTo>
                <a:lnTo>
                  <a:pt x="1083106" y="69133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38516" y="1936407"/>
            <a:ext cx="1165225" cy="703580"/>
          </a:xfrm>
          <a:custGeom>
            <a:avLst/>
            <a:gdLst/>
            <a:ahLst/>
            <a:cxnLst/>
            <a:rect l="l" t="t" r="r" b="b"/>
            <a:pathLst>
              <a:path w="1165225" h="703580">
                <a:moveTo>
                  <a:pt x="1104557" y="1269"/>
                </a:moveTo>
                <a:lnTo>
                  <a:pt x="60185" y="1269"/>
                </a:lnTo>
                <a:lnTo>
                  <a:pt x="63893" y="0"/>
                </a:lnTo>
                <a:lnTo>
                  <a:pt x="1100848" y="0"/>
                </a:lnTo>
                <a:lnTo>
                  <a:pt x="1104557" y="1269"/>
                </a:lnTo>
                <a:close/>
              </a:path>
              <a:path w="1165225" h="703580">
                <a:moveTo>
                  <a:pt x="1104557" y="702310"/>
                </a:moveTo>
                <a:lnTo>
                  <a:pt x="60185" y="702310"/>
                </a:lnTo>
                <a:lnTo>
                  <a:pt x="52946" y="699769"/>
                </a:lnTo>
                <a:lnTo>
                  <a:pt x="17132" y="675639"/>
                </a:lnTo>
                <a:lnTo>
                  <a:pt x="7340" y="660400"/>
                </a:lnTo>
                <a:lnTo>
                  <a:pt x="5829" y="657860"/>
                </a:lnTo>
                <a:lnTo>
                  <a:pt x="0" y="631189"/>
                </a:lnTo>
                <a:lnTo>
                  <a:pt x="0" y="71119"/>
                </a:lnTo>
                <a:lnTo>
                  <a:pt x="5829" y="45719"/>
                </a:lnTo>
                <a:lnTo>
                  <a:pt x="7340" y="41910"/>
                </a:lnTo>
                <a:lnTo>
                  <a:pt x="9042" y="39369"/>
                </a:lnTo>
                <a:lnTo>
                  <a:pt x="12788" y="33019"/>
                </a:lnTo>
                <a:lnTo>
                  <a:pt x="17132" y="26669"/>
                </a:lnTo>
                <a:lnTo>
                  <a:pt x="22009" y="21589"/>
                </a:lnTo>
                <a:lnTo>
                  <a:pt x="27368" y="16510"/>
                </a:lnTo>
                <a:lnTo>
                  <a:pt x="33172" y="12700"/>
                </a:lnTo>
                <a:lnTo>
                  <a:pt x="39331" y="8889"/>
                </a:lnTo>
                <a:lnTo>
                  <a:pt x="42659" y="6350"/>
                </a:lnTo>
                <a:lnTo>
                  <a:pt x="49428" y="3810"/>
                </a:lnTo>
                <a:lnTo>
                  <a:pt x="56527" y="1269"/>
                </a:lnTo>
                <a:lnTo>
                  <a:pt x="1108214" y="1269"/>
                </a:lnTo>
                <a:lnTo>
                  <a:pt x="1115314" y="3810"/>
                </a:lnTo>
                <a:lnTo>
                  <a:pt x="1122083" y="6350"/>
                </a:lnTo>
                <a:lnTo>
                  <a:pt x="1125410" y="8889"/>
                </a:lnTo>
                <a:lnTo>
                  <a:pt x="1131570" y="12700"/>
                </a:lnTo>
                <a:lnTo>
                  <a:pt x="62877" y="12700"/>
                </a:lnTo>
                <a:lnTo>
                  <a:pt x="59537" y="13969"/>
                </a:lnTo>
                <a:lnTo>
                  <a:pt x="59842" y="13969"/>
                </a:lnTo>
                <a:lnTo>
                  <a:pt x="56565" y="15239"/>
                </a:lnTo>
                <a:lnTo>
                  <a:pt x="53936" y="15239"/>
                </a:lnTo>
                <a:lnTo>
                  <a:pt x="50800" y="16510"/>
                </a:lnTo>
                <a:lnTo>
                  <a:pt x="51092" y="16510"/>
                </a:lnTo>
                <a:lnTo>
                  <a:pt x="48031" y="17780"/>
                </a:lnTo>
                <a:lnTo>
                  <a:pt x="48310" y="17780"/>
                </a:lnTo>
                <a:lnTo>
                  <a:pt x="46818" y="19050"/>
                </a:lnTo>
                <a:lnTo>
                  <a:pt x="45732" y="19050"/>
                </a:lnTo>
                <a:lnTo>
                  <a:pt x="40030" y="22860"/>
                </a:lnTo>
                <a:lnTo>
                  <a:pt x="40538" y="22860"/>
                </a:lnTo>
                <a:lnTo>
                  <a:pt x="35217" y="26669"/>
                </a:lnTo>
                <a:lnTo>
                  <a:pt x="35674" y="26669"/>
                </a:lnTo>
                <a:lnTo>
                  <a:pt x="30772" y="30480"/>
                </a:lnTo>
                <a:lnTo>
                  <a:pt x="31203" y="30480"/>
                </a:lnTo>
                <a:lnTo>
                  <a:pt x="27851" y="34289"/>
                </a:lnTo>
                <a:lnTo>
                  <a:pt x="27127" y="34289"/>
                </a:lnTo>
                <a:lnTo>
                  <a:pt x="23139" y="39369"/>
                </a:lnTo>
                <a:lnTo>
                  <a:pt x="23482" y="39369"/>
                </a:lnTo>
                <a:lnTo>
                  <a:pt x="20708" y="44450"/>
                </a:lnTo>
                <a:lnTo>
                  <a:pt x="20243" y="44450"/>
                </a:lnTo>
                <a:lnTo>
                  <a:pt x="19227" y="46989"/>
                </a:lnTo>
                <a:lnTo>
                  <a:pt x="18859" y="46989"/>
                </a:lnTo>
                <a:lnTo>
                  <a:pt x="17475" y="50800"/>
                </a:lnTo>
                <a:lnTo>
                  <a:pt x="16357" y="53339"/>
                </a:lnTo>
                <a:lnTo>
                  <a:pt x="15367" y="55880"/>
                </a:lnTo>
                <a:lnTo>
                  <a:pt x="14842" y="58419"/>
                </a:lnTo>
                <a:lnTo>
                  <a:pt x="14617" y="58419"/>
                </a:lnTo>
                <a:lnTo>
                  <a:pt x="13843" y="62230"/>
                </a:lnTo>
                <a:lnTo>
                  <a:pt x="13500" y="64769"/>
                </a:lnTo>
                <a:lnTo>
                  <a:pt x="13347" y="64769"/>
                </a:lnTo>
                <a:lnTo>
                  <a:pt x="12903" y="68580"/>
                </a:lnTo>
                <a:lnTo>
                  <a:pt x="12763" y="71119"/>
                </a:lnTo>
                <a:lnTo>
                  <a:pt x="12674" y="631189"/>
                </a:lnTo>
                <a:lnTo>
                  <a:pt x="12941" y="635000"/>
                </a:lnTo>
                <a:lnTo>
                  <a:pt x="13347" y="637539"/>
                </a:lnTo>
                <a:lnTo>
                  <a:pt x="13906" y="641350"/>
                </a:lnTo>
                <a:lnTo>
                  <a:pt x="14101" y="641350"/>
                </a:lnTo>
                <a:lnTo>
                  <a:pt x="14617" y="643889"/>
                </a:lnTo>
                <a:lnTo>
                  <a:pt x="15468" y="646430"/>
                </a:lnTo>
                <a:lnTo>
                  <a:pt x="16459" y="650239"/>
                </a:lnTo>
                <a:lnTo>
                  <a:pt x="16768" y="650239"/>
                </a:lnTo>
                <a:lnTo>
                  <a:pt x="17589" y="652780"/>
                </a:lnTo>
                <a:lnTo>
                  <a:pt x="18859" y="655319"/>
                </a:lnTo>
                <a:lnTo>
                  <a:pt x="18719" y="655319"/>
                </a:lnTo>
                <a:lnTo>
                  <a:pt x="20243" y="657860"/>
                </a:lnTo>
                <a:lnTo>
                  <a:pt x="20015" y="657860"/>
                </a:lnTo>
                <a:lnTo>
                  <a:pt x="23482" y="662939"/>
                </a:lnTo>
                <a:lnTo>
                  <a:pt x="23139" y="662939"/>
                </a:lnTo>
                <a:lnTo>
                  <a:pt x="27127" y="668019"/>
                </a:lnTo>
                <a:lnTo>
                  <a:pt x="26733" y="668019"/>
                </a:lnTo>
                <a:lnTo>
                  <a:pt x="31203" y="673100"/>
                </a:lnTo>
                <a:lnTo>
                  <a:pt x="31997" y="673100"/>
                </a:lnTo>
                <a:lnTo>
                  <a:pt x="35674" y="676910"/>
                </a:lnTo>
                <a:lnTo>
                  <a:pt x="36547" y="676910"/>
                </a:lnTo>
                <a:lnTo>
                  <a:pt x="40538" y="680719"/>
                </a:lnTo>
                <a:lnTo>
                  <a:pt x="41931" y="680719"/>
                </a:lnTo>
                <a:lnTo>
                  <a:pt x="45732" y="683260"/>
                </a:lnTo>
                <a:lnTo>
                  <a:pt x="45326" y="683260"/>
                </a:lnTo>
                <a:lnTo>
                  <a:pt x="48310" y="684530"/>
                </a:lnTo>
                <a:lnTo>
                  <a:pt x="48031" y="684530"/>
                </a:lnTo>
                <a:lnTo>
                  <a:pt x="51092" y="685800"/>
                </a:lnTo>
                <a:lnTo>
                  <a:pt x="50800" y="685800"/>
                </a:lnTo>
                <a:lnTo>
                  <a:pt x="53936" y="687069"/>
                </a:lnTo>
                <a:lnTo>
                  <a:pt x="53644" y="687069"/>
                </a:lnTo>
                <a:lnTo>
                  <a:pt x="56857" y="688339"/>
                </a:lnTo>
                <a:lnTo>
                  <a:pt x="59537" y="688339"/>
                </a:lnTo>
                <a:lnTo>
                  <a:pt x="62877" y="689610"/>
                </a:lnTo>
                <a:lnTo>
                  <a:pt x="65659" y="689610"/>
                </a:lnTo>
                <a:lnTo>
                  <a:pt x="69113" y="690880"/>
                </a:lnTo>
                <a:lnTo>
                  <a:pt x="1131570" y="690880"/>
                </a:lnTo>
                <a:lnTo>
                  <a:pt x="1125410" y="694689"/>
                </a:lnTo>
                <a:lnTo>
                  <a:pt x="1118743" y="697230"/>
                </a:lnTo>
                <a:lnTo>
                  <a:pt x="1115314" y="698500"/>
                </a:lnTo>
                <a:lnTo>
                  <a:pt x="1108214" y="701039"/>
                </a:lnTo>
                <a:lnTo>
                  <a:pt x="1104557" y="702310"/>
                </a:lnTo>
                <a:close/>
              </a:path>
              <a:path w="1165225" h="703580">
                <a:moveTo>
                  <a:pt x="62572" y="13969"/>
                </a:moveTo>
                <a:lnTo>
                  <a:pt x="62877" y="12700"/>
                </a:lnTo>
                <a:lnTo>
                  <a:pt x="65976" y="12700"/>
                </a:lnTo>
                <a:lnTo>
                  <a:pt x="62572" y="13969"/>
                </a:lnTo>
                <a:close/>
              </a:path>
              <a:path w="1165225" h="703580">
                <a:moveTo>
                  <a:pt x="1102169" y="13969"/>
                </a:moveTo>
                <a:lnTo>
                  <a:pt x="1098765" y="12700"/>
                </a:lnTo>
                <a:lnTo>
                  <a:pt x="1101864" y="12700"/>
                </a:lnTo>
                <a:lnTo>
                  <a:pt x="1102169" y="13969"/>
                </a:lnTo>
                <a:close/>
              </a:path>
              <a:path w="1165225" h="703580">
                <a:moveTo>
                  <a:pt x="1119416" y="20319"/>
                </a:moveTo>
                <a:lnTo>
                  <a:pt x="1116431" y="17780"/>
                </a:lnTo>
                <a:lnTo>
                  <a:pt x="1116711" y="17780"/>
                </a:lnTo>
                <a:lnTo>
                  <a:pt x="1113650" y="16510"/>
                </a:lnTo>
                <a:lnTo>
                  <a:pt x="1113942" y="16510"/>
                </a:lnTo>
                <a:lnTo>
                  <a:pt x="1110805" y="15239"/>
                </a:lnTo>
                <a:lnTo>
                  <a:pt x="1108176" y="15239"/>
                </a:lnTo>
                <a:lnTo>
                  <a:pt x="1104900" y="13969"/>
                </a:lnTo>
                <a:lnTo>
                  <a:pt x="1105204" y="13969"/>
                </a:lnTo>
                <a:lnTo>
                  <a:pt x="1101864" y="12700"/>
                </a:lnTo>
                <a:lnTo>
                  <a:pt x="1131570" y="12700"/>
                </a:lnTo>
                <a:lnTo>
                  <a:pt x="1137373" y="16510"/>
                </a:lnTo>
                <a:lnTo>
                  <a:pt x="1140053" y="19050"/>
                </a:lnTo>
                <a:lnTo>
                  <a:pt x="1119009" y="19050"/>
                </a:lnTo>
                <a:lnTo>
                  <a:pt x="1119416" y="20319"/>
                </a:lnTo>
                <a:close/>
              </a:path>
              <a:path w="1165225" h="703580">
                <a:moveTo>
                  <a:pt x="53644" y="16510"/>
                </a:moveTo>
                <a:lnTo>
                  <a:pt x="53936" y="15239"/>
                </a:lnTo>
                <a:lnTo>
                  <a:pt x="56857" y="15239"/>
                </a:lnTo>
                <a:lnTo>
                  <a:pt x="53644" y="16510"/>
                </a:lnTo>
                <a:close/>
              </a:path>
              <a:path w="1165225" h="703580">
                <a:moveTo>
                  <a:pt x="1111097" y="16510"/>
                </a:moveTo>
                <a:lnTo>
                  <a:pt x="1107884" y="15239"/>
                </a:lnTo>
                <a:lnTo>
                  <a:pt x="1110805" y="15239"/>
                </a:lnTo>
                <a:lnTo>
                  <a:pt x="1111097" y="16510"/>
                </a:lnTo>
                <a:close/>
              </a:path>
              <a:path w="1165225" h="703580">
                <a:moveTo>
                  <a:pt x="45326" y="20319"/>
                </a:moveTo>
                <a:lnTo>
                  <a:pt x="45732" y="19050"/>
                </a:lnTo>
                <a:lnTo>
                  <a:pt x="46818" y="19050"/>
                </a:lnTo>
                <a:lnTo>
                  <a:pt x="45326" y="20319"/>
                </a:lnTo>
                <a:close/>
              </a:path>
              <a:path w="1165225" h="703580">
                <a:moveTo>
                  <a:pt x="1138008" y="35560"/>
                </a:moveTo>
                <a:lnTo>
                  <a:pt x="1133538" y="30480"/>
                </a:lnTo>
                <a:lnTo>
                  <a:pt x="1133970" y="30480"/>
                </a:lnTo>
                <a:lnTo>
                  <a:pt x="1129068" y="26669"/>
                </a:lnTo>
                <a:lnTo>
                  <a:pt x="1129525" y="26669"/>
                </a:lnTo>
                <a:lnTo>
                  <a:pt x="1124204" y="22860"/>
                </a:lnTo>
                <a:lnTo>
                  <a:pt x="1124712" y="22860"/>
                </a:lnTo>
                <a:lnTo>
                  <a:pt x="1119009" y="19050"/>
                </a:lnTo>
                <a:lnTo>
                  <a:pt x="1140053" y="19050"/>
                </a:lnTo>
                <a:lnTo>
                  <a:pt x="1142733" y="21589"/>
                </a:lnTo>
                <a:lnTo>
                  <a:pt x="1147610" y="26669"/>
                </a:lnTo>
                <a:lnTo>
                  <a:pt x="1151953" y="33019"/>
                </a:lnTo>
                <a:lnTo>
                  <a:pt x="1152702" y="34289"/>
                </a:lnTo>
                <a:lnTo>
                  <a:pt x="1137615" y="34289"/>
                </a:lnTo>
                <a:lnTo>
                  <a:pt x="1138008" y="35560"/>
                </a:lnTo>
                <a:close/>
              </a:path>
              <a:path w="1165225" h="703580">
                <a:moveTo>
                  <a:pt x="26733" y="35560"/>
                </a:moveTo>
                <a:lnTo>
                  <a:pt x="27127" y="34289"/>
                </a:lnTo>
                <a:lnTo>
                  <a:pt x="27851" y="34289"/>
                </a:lnTo>
                <a:lnTo>
                  <a:pt x="26733" y="35560"/>
                </a:lnTo>
                <a:close/>
              </a:path>
              <a:path w="1165225" h="703580">
                <a:moveTo>
                  <a:pt x="1144727" y="45719"/>
                </a:moveTo>
                <a:lnTo>
                  <a:pt x="1141260" y="39369"/>
                </a:lnTo>
                <a:lnTo>
                  <a:pt x="1141603" y="39369"/>
                </a:lnTo>
                <a:lnTo>
                  <a:pt x="1137615" y="34289"/>
                </a:lnTo>
                <a:lnTo>
                  <a:pt x="1152702" y="34289"/>
                </a:lnTo>
                <a:lnTo>
                  <a:pt x="1155700" y="39369"/>
                </a:lnTo>
                <a:lnTo>
                  <a:pt x="1157401" y="41910"/>
                </a:lnTo>
                <a:lnTo>
                  <a:pt x="1158409" y="44450"/>
                </a:lnTo>
                <a:lnTo>
                  <a:pt x="1144498" y="44450"/>
                </a:lnTo>
                <a:lnTo>
                  <a:pt x="1144727" y="45719"/>
                </a:lnTo>
                <a:close/>
              </a:path>
              <a:path w="1165225" h="703580">
                <a:moveTo>
                  <a:pt x="20015" y="45719"/>
                </a:moveTo>
                <a:lnTo>
                  <a:pt x="20243" y="44450"/>
                </a:lnTo>
                <a:lnTo>
                  <a:pt x="20708" y="44450"/>
                </a:lnTo>
                <a:lnTo>
                  <a:pt x="20015" y="45719"/>
                </a:lnTo>
                <a:close/>
              </a:path>
              <a:path w="1165225" h="703580">
                <a:moveTo>
                  <a:pt x="1146022" y="48260"/>
                </a:moveTo>
                <a:lnTo>
                  <a:pt x="1144498" y="44450"/>
                </a:lnTo>
                <a:lnTo>
                  <a:pt x="1158409" y="44450"/>
                </a:lnTo>
                <a:lnTo>
                  <a:pt x="1158913" y="45719"/>
                </a:lnTo>
                <a:lnTo>
                  <a:pt x="1159586" y="46989"/>
                </a:lnTo>
                <a:lnTo>
                  <a:pt x="1145882" y="46989"/>
                </a:lnTo>
                <a:lnTo>
                  <a:pt x="1146022" y="48260"/>
                </a:lnTo>
                <a:close/>
              </a:path>
              <a:path w="1165225" h="703580">
                <a:moveTo>
                  <a:pt x="18719" y="48260"/>
                </a:moveTo>
                <a:lnTo>
                  <a:pt x="18859" y="46989"/>
                </a:lnTo>
                <a:lnTo>
                  <a:pt x="19227" y="46989"/>
                </a:lnTo>
                <a:lnTo>
                  <a:pt x="18719" y="48260"/>
                </a:lnTo>
                <a:close/>
              </a:path>
              <a:path w="1165225" h="703580">
                <a:moveTo>
                  <a:pt x="1150213" y="59689"/>
                </a:moveTo>
                <a:lnTo>
                  <a:pt x="1149273" y="55880"/>
                </a:lnTo>
                <a:lnTo>
                  <a:pt x="1148283" y="53339"/>
                </a:lnTo>
                <a:lnTo>
                  <a:pt x="1147152" y="50800"/>
                </a:lnTo>
                <a:lnTo>
                  <a:pt x="1147279" y="50800"/>
                </a:lnTo>
                <a:lnTo>
                  <a:pt x="1145882" y="46989"/>
                </a:lnTo>
                <a:lnTo>
                  <a:pt x="1159586" y="46989"/>
                </a:lnTo>
                <a:lnTo>
                  <a:pt x="1160259" y="48260"/>
                </a:lnTo>
                <a:lnTo>
                  <a:pt x="1161453" y="52069"/>
                </a:lnTo>
                <a:lnTo>
                  <a:pt x="1162469" y="55880"/>
                </a:lnTo>
                <a:lnTo>
                  <a:pt x="1163027" y="58419"/>
                </a:lnTo>
                <a:lnTo>
                  <a:pt x="1150124" y="58419"/>
                </a:lnTo>
                <a:lnTo>
                  <a:pt x="1150213" y="59689"/>
                </a:lnTo>
                <a:close/>
              </a:path>
              <a:path w="1165225" h="703580">
                <a:moveTo>
                  <a:pt x="14528" y="59689"/>
                </a:moveTo>
                <a:lnTo>
                  <a:pt x="14617" y="58419"/>
                </a:lnTo>
                <a:lnTo>
                  <a:pt x="14842" y="58419"/>
                </a:lnTo>
                <a:lnTo>
                  <a:pt x="14528" y="59689"/>
                </a:lnTo>
                <a:close/>
              </a:path>
              <a:path w="1165225" h="703580">
                <a:moveTo>
                  <a:pt x="1151445" y="66039"/>
                </a:moveTo>
                <a:lnTo>
                  <a:pt x="1150835" y="62230"/>
                </a:lnTo>
                <a:lnTo>
                  <a:pt x="1150124" y="58419"/>
                </a:lnTo>
                <a:lnTo>
                  <a:pt x="1163027" y="58419"/>
                </a:lnTo>
                <a:lnTo>
                  <a:pt x="1163307" y="59689"/>
                </a:lnTo>
                <a:lnTo>
                  <a:pt x="1163980" y="63500"/>
                </a:lnTo>
                <a:lnTo>
                  <a:pt x="1164137" y="64769"/>
                </a:lnTo>
                <a:lnTo>
                  <a:pt x="1151394" y="64769"/>
                </a:lnTo>
                <a:lnTo>
                  <a:pt x="1151445" y="66039"/>
                </a:lnTo>
                <a:close/>
              </a:path>
              <a:path w="1165225" h="703580">
                <a:moveTo>
                  <a:pt x="13296" y="66039"/>
                </a:moveTo>
                <a:lnTo>
                  <a:pt x="13347" y="64769"/>
                </a:lnTo>
                <a:lnTo>
                  <a:pt x="13500" y="64769"/>
                </a:lnTo>
                <a:lnTo>
                  <a:pt x="13296" y="66039"/>
                </a:lnTo>
                <a:close/>
              </a:path>
              <a:path w="1165225" h="703580">
                <a:moveTo>
                  <a:pt x="1164450" y="635000"/>
                </a:moveTo>
                <a:lnTo>
                  <a:pt x="1151801" y="635000"/>
                </a:lnTo>
                <a:lnTo>
                  <a:pt x="1152067" y="631189"/>
                </a:lnTo>
                <a:lnTo>
                  <a:pt x="1152055" y="71119"/>
                </a:lnTo>
                <a:lnTo>
                  <a:pt x="1151801" y="68580"/>
                </a:lnTo>
                <a:lnTo>
                  <a:pt x="1151394" y="64769"/>
                </a:lnTo>
                <a:lnTo>
                  <a:pt x="1164137" y="64769"/>
                </a:lnTo>
                <a:lnTo>
                  <a:pt x="1164450" y="67310"/>
                </a:lnTo>
                <a:lnTo>
                  <a:pt x="1164742" y="71119"/>
                </a:lnTo>
                <a:lnTo>
                  <a:pt x="1164742" y="631189"/>
                </a:lnTo>
                <a:lnTo>
                  <a:pt x="1164450" y="635000"/>
                </a:lnTo>
                <a:close/>
              </a:path>
              <a:path w="1165225" h="703580">
                <a:moveTo>
                  <a:pt x="12674" y="72389"/>
                </a:moveTo>
                <a:lnTo>
                  <a:pt x="12687" y="71119"/>
                </a:lnTo>
                <a:lnTo>
                  <a:pt x="12674" y="72389"/>
                </a:lnTo>
                <a:close/>
              </a:path>
              <a:path w="1165225" h="703580">
                <a:moveTo>
                  <a:pt x="1152067" y="72389"/>
                </a:moveTo>
                <a:lnTo>
                  <a:pt x="1151978" y="71119"/>
                </a:lnTo>
                <a:lnTo>
                  <a:pt x="1152067" y="72389"/>
                </a:lnTo>
                <a:close/>
              </a:path>
              <a:path w="1165225" h="703580">
                <a:moveTo>
                  <a:pt x="13051" y="635000"/>
                </a:moveTo>
                <a:lnTo>
                  <a:pt x="12903" y="633730"/>
                </a:lnTo>
                <a:lnTo>
                  <a:pt x="13051" y="635000"/>
                </a:lnTo>
                <a:close/>
              </a:path>
              <a:path w="1165225" h="703580">
                <a:moveTo>
                  <a:pt x="1163531" y="641350"/>
                </a:moveTo>
                <a:lnTo>
                  <a:pt x="1150835" y="641350"/>
                </a:lnTo>
                <a:lnTo>
                  <a:pt x="1151445" y="637539"/>
                </a:lnTo>
                <a:lnTo>
                  <a:pt x="1151839" y="633730"/>
                </a:lnTo>
                <a:lnTo>
                  <a:pt x="1151801" y="635000"/>
                </a:lnTo>
                <a:lnTo>
                  <a:pt x="1164450" y="635000"/>
                </a:lnTo>
                <a:lnTo>
                  <a:pt x="1163980" y="638810"/>
                </a:lnTo>
                <a:lnTo>
                  <a:pt x="1163531" y="641350"/>
                </a:lnTo>
                <a:close/>
              </a:path>
              <a:path w="1165225" h="703580">
                <a:moveTo>
                  <a:pt x="14101" y="641350"/>
                </a:moveTo>
                <a:lnTo>
                  <a:pt x="13906" y="641350"/>
                </a:lnTo>
                <a:lnTo>
                  <a:pt x="13843" y="640080"/>
                </a:lnTo>
                <a:lnTo>
                  <a:pt x="14101" y="641350"/>
                </a:lnTo>
                <a:close/>
              </a:path>
              <a:path w="1165225" h="703580">
                <a:moveTo>
                  <a:pt x="1161453" y="650239"/>
                </a:moveTo>
                <a:lnTo>
                  <a:pt x="1148283" y="650239"/>
                </a:lnTo>
                <a:lnTo>
                  <a:pt x="1149362" y="646430"/>
                </a:lnTo>
                <a:lnTo>
                  <a:pt x="1150200" y="643889"/>
                </a:lnTo>
                <a:lnTo>
                  <a:pt x="1150899" y="640080"/>
                </a:lnTo>
                <a:lnTo>
                  <a:pt x="1150835" y="641350"/>
                </a:lnTo>
                <a:lnTo>
                  <a:pt x="1163531" y="641350"/>
                </a:lnTo>
                <a:lnTo>
                  <a:pt x="1163307" y="642619"/>
                </a:lnTo>
                <a:lnTo>
                  <a:pt x="1162469" y="646430"/>
                </a:lnTo>
                <a:lnTo>
                  <a:pt x="1161453" y="650239"/>
                </a:lnTo>
                <a:close/>
              </a:path>
              <a:path w="1165225" h="703580">
                <a:moveTo>
                  <a:pt x="16768" y="650239"/>
                </a:moveTo>
                <a:lnTo>
                  <a:pt x="16459" y="650239"/>
                </a:lnTo>
                <a:lnTo>
                  <a:pt x="16357" y="648969"/>
                </a:lnTo>
                <a:lnTo>
                  <a:pt x="16768" y="650239"/>
                </a:lnTo>
                <a:close/>
              </a:path>
              <a:path w="1165225" h="703580">
                <a:moveTo>
                  <a:pt x="1149781" y="673100"/>
                </a:moveTo>
                <a:lnTo>
                  <a:pt x="1133538" y="673100"/>
                </a:lnTo>
                <a:lnTo>
                  <a:pt x="1138008" y="668019"/>
                </a:lnTo>
                <a:lnTo>
                  <a:pt x="1137615" y="668019"/>
                </a:lnTo>
                <a:lnTo>
                  <a:pt x="1141603" y="662939"/>
                </a:lnTo>
                <a:lnTo>
                  <a:pt x="1141260" y="662939"/>
                </a:lnTo>
                <a:lnTo>
                  <a:pt x="1144714" y="657860"/>
                </a:lnTo>
                <a:lnTo>
                  <a:pt x="1144498" y="657860"/>
                </a:lnTo>
                <a:lnTo>
                  <a:pt x="1146022" y="655319"/>
                </a:lnTo>
                <a:lnTo>
                  <a:pt x="1145882" y="655319"/>
                </a:lnTo>
                <a:lnTo>
                  <a:pt x="1147267" y="652780"/>
                </a:lnTo>
                <a:lnTo>
                  <a:pt x="1148384" y="648969"/>
                </a:lnTo>
                <a:lnTo>
                  <a:pt x="1148283" y="650239"/>
                </a:lnTo>
                <a:lnTo>
                  <a:pt x="1161453" y="650239"/>
                </a:lnTo>
                <a:lnTo>
                  <a:pt x="1160259" y="654050"/>
                </a:lnTo>
                <a:lnTo>
                  <a:pt x="1158913" y="657860"/>
                </a:lnTo>
                <a:lnTo>
                  <a:pt x="1157401" y="660400"/>
                </a:lnTo>
                <a:lnTo>
                  <a:pt x="1155700" y="664210"/>
                </a:lnTo>
                <a:lnTo>
                  <a:pt x="1151953" y="670560"/>
                </a:lnTo>
                <a:lnTo>
                  <a:pt x="1149781" y="673100"/>
                </a:lnTo>
                <a:close/>
              </a:path>
              <a:path w="1165225" h="703580">
                <a:moveTo>
                  <a:pt x="31997" y="673100"/>
                </a:moveTo>
                <a:lnTo>
                  <a:pt x="31203" y="673100"/>
                </a:lnTo>
                <a:lnTo>
                  <a:pt x="30772" y="671830"/>
                </a:lnTo>
                <a:lnTo>
                  <a:pt x="31997" y="673100"/>
                </a:lnTo>
                <a:close/>
              </a:path>
              <a:path w="1165225" h="703580">
                <a:moveTo>
                  <a:pt x="1146390" y="676910"/>
                </a:moveTo>
                <a:lnTo>
                  <a:pt x="1129068" y="676910"/>
                </a:lnTo>
                <a:lnTo>
                  <a:pt x="1133970" y="671830"/>
                </a:lnTo>
                <a:lnTo>
                  <a:pt x="1133538" y="673100"/>
                </a:lnTo>
                <a:lnTo>
                  <a:pt x="1149781" y="673100"/>
                </a:lnTo>
                <a:lnTo>
                  <a:pt x="1147610" y="675639"/>
                </a:lnTo>
                <a:lnTo>
                  <a:pt x="1146390" y="676910"/>
                </a:lnTo>
                <a:close/>
              </a:path>
              <a:path w="1165225" h="703580">
                <a:moveTo>
                  <a:pt x="36547" y="676910"/>
                </a:moveTo>
                <a:lnTo>
                  <a:pt x="35674" y="676910"/>
                </a:lnTo>
                <a:lnTo>
                  <a:pt x="35217" y="675639"/>
                </a:lnTo>
                <a:lnTo>
                  <a:pt x="36547" y="676910"/>
                </a:lnTo>
                <a:close/>
              </a:path>
              <a:path w="1165225" h="703580">
                <a:moveTo>
                  <a:pt x="1142733" y="680719"/>
                </a:moveTo>
                <a:lnTo>
                  <a:pt x="1124204" y="680719"/>
                </a:lnTo>
                <a:lnTo>
                  <a:pt x="1129525" y="675639"/>
                </a:lnTo>
                <a:lnTo>
                  <a:pt x="1129068" y="676910"/>
                </a:lnTo>
                <a:lnTo>
                  <a:pt x="1146390" y="676910"/>
                </a:lnTo>
                <a:lnTo>
                  <a:pt x="1142733" y="680719"/>
                </a:lnTo>
                <a:close/>
              </a:path>
              <a:path w="1165225" h="703580">
                <a:moveTo>
                  <a:pt x="41931" y="680719"/>
                </a:moveTo>
                <a:lnTo>
                  <a:pt x="40538" y="680719"/>
                </a:lnTo>
                <a:lnTo>
                  <a:pt x="40030" y="679450"/>
                </a:lnTo>
                <a:lnTo>
                  <a:pt x="41931" y="680719"/>
                </a:lnTo>
                <a:close/>
              </a:path>
              <a:path w="1165225" h="703580">
                <a:moveTo>
                  <a:pt x="1131570" y="690880"/>
                </a:moveTo>
                <a:lnTo>
                  <a:pt x="1095629" y="690880"/>
                </a:lnTo>
                <a:lnTo>
                  <a:pt x="1099083" y="689610"/>
                </a:lnTo>
                <a:lnTo>
                  <a:pt x="1101864" y="689610"/>
                </a:lnTo>
                <a:lnTo>
                  <a:pt x="1105204" y="688339"/>
                </a:lnTo>
                <a:lnTo>
                  <a:pt x="1107884" y="688339"/>
                </a:lnTo>
                <a:lnTo>
                  <a:pt x="1111097" y="687069"/>
                </a:lnTo>
                <a:lnTo>
                  <a:pt x="1110792" y="687069"/>
                </a:lnTo>
                <a:lnTo>
                  <a:pt x="1113942" y="685800"/>
                </a:lnTo>
                <a:lnTo>
                  <a:pt x="1113650" y="685800"/>
                </a:lnTo>
                <a:lnTo>
                  <a:pt x="1116711" y="684530"/>
                </a:lnTo>
                <a:lnTo>
                  <a:pt x="1116431" y="684530"/>
                </a:lnTo>
                <a:lnTo>
                  <a:pt x="1119416" y="683260"/>
                </a:lnTo>
                <a:lnTo>
                  <a:pt x="1119009" y="683260"/>
                </a:lnTo>
                <a:lnTo>
                  <a:pt x="1124712" y="679450"/>
                </a:lnTo>
                <a:lnTo>
                  <a:pt x="1124204" y="680719"/>
                </a:lnTo>
                <a:lnTo>
                  <a:pt x="1142733" y="680719"/>
                </a:lnTo>
                <a:lnTo>
                  <a:pt x="1137373" y="685800"/>
                </a:lnTo>
                <a:lnTo>
                  <a:pt x="1131570" y="690880"/>
                </a:lnTo>
                <a:close/>
              </a:path>
              <a:path w="1165225" h="703580">
                <a:moveTo>
                  <a:pt x="1097064" y="703580"/>
                </a:moveTo>
                <a:lnTo>
                  <a:pt x="67678" y="703580"/>
                </a:lnTo>
                <a:lnTo>
                  <a:pt x="63893" y="702310"/>
                </a:lnTo>
                <a:lnTo>
                  <a:pt x="1100848" y="702310"/>
                </a:lnTo>
                <a:lnTo>
                  <a:pt x="1097064" y="703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978013" y="2924759"/>
            <a:ext cx="285750" cy="352425"/>
          </a:xfrm>
          <a:custGeom>
            <a:avLst/>
            <a:gdLst/>
            <a:ahLst/>
            <a:cxnLst/>
            <a:rect l="l" t="t" r="r" b="b"/>
            <a:pathLst>
              <a:path w="285750" h="352425">
                <a:moveTo>
                  <a:pt x="228600" y="209511"/>
                </a:moveTo>
                <a:lnTo>
                  <a:pt x="57150" y="209511"/>
                </a:lnTo>
                <a:lnTo>
                  <a:pt x="57150" y="0"/>
                </a:lnTo>
                <a:lnTo>
                  <a:pt x="228600" y="0"/>
                </a:lnTo>
                <a:lnTo>
                  <a:pt x="228600" y="209511"/>
                </a:lnTo>
                <a:close/>
              </a:path>
              <a:path w="285750" h="352425">
                <a:moveTo>
                  <a:pt x="142875" y="352386"/>
                </a:moveTo>
                <a:lnTo>
                  <a:pt x="0" y="209511"/>
                </a:lnTo>
                <a:lnTo>
                  <a:pt x="285750" y="209511"/>
                </a:lnTo>
                <a:lnTo>
                  <a:pt x="142875" y="352386"/>
                </a:lnTo>
                <a:close/>
              </a:path>
            </a:pathLst>
          </a:custGeom>
          <a:solidFill>
            <a:srgbClr val="B5C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44765" y="3298990"/>
            <a:ext cx="1152525" cy="691515"/>
          </a:xfrm>
          <a:custGeom>
            <a:avLst/>
            <a:gdLst/>
            <a:ahLst/>
            <a:cxnLst/>
            <a:rect l="l" t="t" r="r" b="b"/>
            <a:pathLst>
              <a:path w="1152525" h="691514">
                <a:moveTo>
                  <a:pt x="1083106" y="691349"/>
                </a:moveTo>
                <a:lnTo>
                  <a:pt x="69138" y="691349"/>
                </a:lnTo>
                <a:lnTo>
                  <a:pt x="42224" y="685915"/>
                </a:lnTo>
                <a:lnTo>
                  <a:pt x="20248" y="671096"/>
                </a:lnTo>
                <a:lnTo>
                  <a:pt x="5432" y="649119"/>
                </a:lnTo>
                <a:lnTo>
                  <a:pt x="0" y="622211"/>
                </a:lnTo>
                <a:lnTo>
                  <a:pt x="0" y="69138"/>
                </a:lnTo>
                <a:lnTo>
                  <a:pt x="5432" y="42224"/>
                </a:lnTo>
                <a:lnTo>
                  <a:pt x="20248" y="20248"/>
                </a:lnTo>
                <a:lnTo>
                  <a:pt x="42224" y="5432"/>
                </a:lnTo>
                <a:lnTo>
                  <a:pt x="69138" y="0"/>
                </a:lnTo>
                <a:lnTo>
                  <a:pt x="1083106" y="0"/>
                </a:lnTo>
                <a:lnTo>
                  <a:pt x="1110020" y="5432"/>
                </a:lnTo>
                <a:lnTo>
                  <a:pt x="1131997" y="20248"/>
                </a:lnTo>
                <a:lnTo>
                  <a:pt x="1146812" y="42224"/>
                </a:lnTo>
                <a:lnTo>
                  <a:pt x="1152245" y="69138"/>
                </a:lnTo>
                <a:lnTo>
                  <a:pt x="1152245" y="622211"/>
                </a:lnTo>
                <a:lnTo>
                  <a:pt x="1146812" y="649124"/>
                </a:lnTo>
                <a:lnTo>
                  <a:pt x="1131997" y="671101"/>
                </a:lnTo>
                <a:lnTo>
                  <a:pt x="1110020" y="685917"/>
                </a:lnTo>
                <a:lnTo>
                  <a:pt x="1083106" y="69134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38516" y="3292640"/>
            <a:ext cx="1165225" cy="703580"/>
          </a:xfrm>
          <a:custGeom>
            <a:avLst/>
            <a:gdLst/>
            <a:ahLst/>
            <a:cxnLst/>
            <a:rect l="l" t="t" r="r" b="b"/>
            <a:pathLst>
              <a:path w="1165225" h="703579">
                <a:moveTo>
                  <a:pt x="1104557" y="1270"/>
                </a:moveTo>
                <a:lnTo>
                  <a:pt x="60185" y="1270"/>
                </a:lnTo>
                <a:lnTo>
                  <a:pt x="63893" y="0"/>
                </a:lnTo>
                <a:lnTo>
                  <a:pt x="1100848" y="0"/>
                </a:lnTo>
                <a:lnTo>
                  <a:pt x="1104557" y="1270"/>
                </a:lnTo>
                <a:close/>
              </a:path>
              <a:path w="1165225" h="703579">
                <a:moveTo>
                  <a:pt x="1104557" y="702310"/>
                </a:moveTo>
                <a:lnTo>
                  <a:pt x="60185" y="702310"/>
                </a:lnTo>
                <a:lnTo>
                  <a:pt x="52946" y="699770"/>
                </a:lnTo>
                <a:lnTo>
                  <a:pt x="17132" y="675639"/>
                </a:lnTo>
                <a:lnTo>
                  <a:pt x="7340" y="660400"/>
                </a:lnTo>
                <a:lnTo>
                  <a:pt x="5829" y="657860"/>
                </a:lnTo>
                <a:lnTo>
                  <a:pt x="0" y="631189"/>
                </a:lnTo>
                <a:lnTo>
                  <a:pt x="0" y="71120"/>
                </a:lnTo>
                <a:lnTo>
                  <a:pt x="4483" y="49529"/>
                </a:lnTo>
                <a:lnTo>
                  <a:pt x="5829" y="45720"/>
                </a:lnTo>
                <a:lnTo>
                  <a:pt x="7340" y="41910"/>
                </a:lnTo>
                <a:lnTo>
                  <a:pt x="9042" y="39370"/>
                </a:lnTo>
                <a:lnTo>
                  <a:pt x="12788" y="33020"/>
                </a:lnTo>
                <a:lnTo>
                  <a:pt x="39331" y="8889"/>
                </a:lnTo>
                <a:lnTo>
                  <a:pt x="42659" y="6350"/>
                </a:lnTo>
                <a:lnTo>
                  <a:pt x="49428" y="3810"/>
                </a:lnTo>
                <a:lnTo>
                  <a:pt x="56527" y="1270"/>
                </a:lnTo>
                <a:lnTo>
                  <a:pt x="1108214" y="1270"/>
                </a:lnTo>
                <a:lnTo>
                  <a:pt x="1115314" y="3810"/>
                </a:lnTo>
                <a:lnTo>
                  <a:pt x="1122083" y="6350"/>
                </a:lnTo>
                <a:lnTo>
                  <a:pt x="1125410" y="8889"/>
                </a:lnTo>
                <a:lnTo>
                  <a:pt x="1131570" y="12700"/>
                </a:lnTo>
                <a:lnTo>
                  <a:pt x="62877" y="12700"/>
                </a:lnTo>
                <a:lnTo>
                  <a:pt x="59537" y="13970"/>
                </a:lnTo>
                <a:lnTo>
                  <a:pt x="59842" y="13970"/>
                </a:lnTo>
                <a:lnTo>
                  <a:pt x="56565" y="15239"/>
                </a:lnTo>
                <a:lnTo>
                  <a:pt x="53936" y="15239"/>
                </a:lnTo>
                <a:lnTo>
                  <a:pt x="50800" y="16510"/>
                </a:lnTo>
                <a:lnTo>
                  <a:pt x="51092" y="16510"/>
                </a:lnTo>
                <a:lnTo>
                  <a:pt x="48031" y="17779"/>
                </a:lnTo>
                <a:lnTo>
                  <a:pt x="48310" y="17779"/>
                </a:lnTo>
                <a:lnTo>
                  <a:pt x="46818" y="19050"/>
                </a:lnTo>
                <a:lnTo>
                  <a:pt x="45732" y="19050"/>
                </a:lnTo>
                <a:lnTo>
                  <a:pt x="40030" y="22860"/>
                </a:lnTo>
                <a:lnTo>
                  <a:pt x="40538" y="22860"/>
                </a:lnTo>
                <a:lnTo>
                  <a:pt x="35217" y="26670"/>
                </a:lnTo>
                <a:lnTo>
                  <a:pt x="35674" y="26670"/>
                </a:lnTo>
                <a:lnTo>
                  <a:pt x="30772" y="30479"/>
                </a:lnTo>
                <a:lnTo>
                  <a:pt x="31203" y="30479"/>
                </a:lnTo>
                <a:lnTo>
                  <a:pt x="27851" y="34289"/>
                </a:lnTo>
                <a:lnTo>
                  <a:pt x="27127" y="34289"/>
                </a:lnTo>
                <a:lnTo>
                  <a:pt x="23936" y="39370"/>
                </a:lnTo>
                <a:lnTo>
                  <a:pt x="23482" y="39370"/>
                </a:lnTo>
                <a:lnTo>
                  <a:pt x="20708" y="44450"/>
                </a:lnTo>
                <a:lnTo>
                  <a:pt x="20243" y="44450"/>
                </a:lnTo>
                <a:lnTo>
                  <a:pt x="19227" y="46989"/>
                </a:lnTo>
                <a:lnTo>
                  <a:pt x="18859" y="46989"/>
                </a:lnTo>
                <a:lnTo>
                  <a:pt x="17475" y="50800"/>
                </a:lnTo>
                <a:lnTo>
                  <a:pt x="16357" y="53339"/>
                </a:lnTo>
                <a:lnTo>
                  <a:pt x="15367" y="55879"/>
                </a:lnTo>
                <a:lnTo>
                  <a:pt x="14842" y="58420"/>
                </a:lnTo>
                <a:lnTo>
                  <a:pt x="14617" y="58420"/>
                </a:lnTo>
                <a:lnTo>
                  <a:pt x="13843" y="62229"/>
                </a:lnTo>
                <a:lnTo>
                  <a:pt x="13500" y="64770"/>
                </a:lnTo>
                <a:lnTo>
                  <a:pt x="13347" y="64770"/>
                </a:lnTo>
                <a:lnTo>
                  <a:pt x="12903" y="68579"/>
                </a:lnTo>
                <a:lnTo>
                  <a:pt x="12763" y="71120"/>
                </a:lnTo>
                <a:lnTo>
                  <a:pt x="12674" y="631189"/>
                </a:lnTo>
                <a:lnTo>
                  <a:pt x="12941" y="635000"/>
                </a:lnTo>
                <a:lnTo>
                  <a:pt x="13347" y="637539"/>
                </a:lnTo>
                <a:lnTo>
                  <a:pt x="13906" y="641350"/>
                </a:lnTo>
                <a:lnTo>
                  <a:pt x="14101" y="641350"/>
                </a:lnTo>
                <a:lnTo>
                  <a:pt x="14617" y="643889"/>
                </a:lnTo>
                <a:lnTo>
                  <a:pt x="15468" y="646429"/>
                </a:lnTo>
                <a:lnTo>
                  <a:pt x="16459" y="650239"/>
                </a:lnTo>
                <a:lnTo>
                  <a:pt x="16768" y="650239"/>
                </a:lnTo>
                <a:lnTo>
                  <a:pt x="17589" y="652779"/>
                </a:lnTo>
                <a:lnTo>
                  <a:pt x="18859" y="655320"/>
                </a:lnTo>
                <a:lnTo>
                  <a:pt x="18719" y="655320"/>
                </a:lnTo>
                <a:lnTo>
                  <a:pt x="20243" y="657860"/>
                </a:lnTo>
                <a:lnTo>
                  <a:pt x="20015" y="657860"/>
                </a:lnTo>
                <a:lnTo>
                  <a:pt x="23482" y="662939"/>
                </a:lnTo>
                <a:lnTo>
                  <a:pt x="23139" y="662939"/>
                </a:lnTo>
                <a:lnTo>
                  <a:pt x="27127" y="668020"/>
                </a:lnTo>
                <a:lnTo>
                  <a:pt x="26733" y="668020"/>
                </a:lnTo>
                <a:lnTo>
                  <a:pt x="31203" y="673100"/>
                </a:lnTo>
                <a:lnTo>
                  <a:pt x="31997" y="673100"/>
                </a:lnTo>
                <a:lnTo>
                  <a:pt x="35674" y="676910"/>
                </a:lnTo>
                <a:lnTo>
                  <a:pt x="36547" y="676910"/>
                </a:lnTo>
                <a:lnTo>
                  <a:pt x="40538" y="680720"/>
                </a:lnTo>
                <a:lnTo>
                  <a:pt x="41931" y="680720"/>
                </a:lnTo>
                <a:lnTo>
                  <a:pt x="45732" y="683260"/>
                </a:lnTo>
                <a:lnTo>
                  <a:pt x="45326" y="683260"/>
                </a:lnTo>
                <a:lnTo>
                  <a:pt x="48310" y="684529"/>
                </a:lnTo>
                <a:lnTo>
                  <a:pt x="48031" y="684529"/>
                </a:lnTo>
                <a:lnTo>
                  <a:pt x="51092" y="685800"/>
                </a:lnTo>
                <a:lnTo>
                  <a:pt x="50800" y="685800"/>
                </a:lnTo>
                <a:lnTo>
                  <a:pt x="53936" y="687070"/>
                </a:lnTo>
                <a:lnTo>
                  <a:pt x="53644" y="687070"/>
                </a:lnTo>
                <a:lnTo>
                  <a:pt x="56857" y="688339"/>
                </a:lnTo>
                <a:lnTo>
                  <a:pt x="59537" y="688339"/>
                </a:lnTo>
                <a:lnTo>
                  <a:pt x="62877" y="689610"/>
                </a:lnTo>
                <a:lnTo>
                  <a:pt x="65659" y="689610"/>
                </a:lnTo>
                <a:lnTo>
                  <a:pt x="69113" y="690879"/>
                </a:lnTo>
                <a:lnTo>
                  <a:pt x="1131570" y="690879"/>
                </a:lnTo>
                <a:lnTo>
                  <a:pt x="1125410" y="694689"/>
                </a:lnTo>
                <a:lnTo>
                  <a:pt x="1118743" y="697229"/>
                </a:lnTo>
                <a:lnTo>
                  <a:pt x="1115314" y="698500"/>
                </a:lnTo>
                <a:lnTo>
                  <a:pt x="1108214" y="701039"/>
                </a:lnTo>
                <a:lnTo>
                  <a:pt x="1104557" y="702310"/>
                </a:lnTo>
                <a:close/>
              </a:path>
              <a:path w="1165225" h="703579">
                <a:moveTo>
                  <a:pt x="62572" y="13970"/>
                </a:moveTo>
                <a:lnTo>
                  <a:pt x="62877" y="12700"/>
                </a:lnTo>
                <a:lnTo>
                  <a:pt x="65976" y="12700"/>
                </a:lnTo>
                <a:lnTo>
                  <a:pt x="62572" y="13970"/>
                </a:lnTo>
                <a:close/>
              </a:path>
              <a:path w="1165225" h="703579">
                <a:moveTo>
                  <a:pt x="1102169" y="13970"/>
                </a:moveTo>
                <a:lnTo>
                  <a:pt x="1098765" y="12700"/>
                </a:lnTo>
                <a:lnTo>
                  <a:pt x="1101864" y="12700"/>
                </a:lnTo>
                <a:lnTo>
                  <a:pt x="1102169" y="13970"/>
                </a:lnTo>
                <a:close/>
              </a:path>
              <a:path w="1165225" h="703579">
                <a:moveTo>
                  <a:pt x="1119416" y="20320"/>
                </a:moveTo>
                <a:lnTo>
                  <a:pt x="1116431" y="17779"/>
                </a:lnTo>
                <a:lnTo>
                  <a:pt x="1116711" y="17779"/>
                </a:lnTo>
                <a:lnTo>
                  <a:pt x="1113650" y="16510"/>
                </a:lnTo>
                <a:lnTo>
                  <a:pt x="1113942" y="16510"/>
                </a:lnTo>
                <a:lnTo>
                  <a:pt x="1110805" y="15239"/>
                </a:lnTo>
                <a:lnTo>
                  <a:pt x="1108176" y="15239"/>
                </a:lnTo>
                <a:lnTo>
                  <a:pt x="1104900" y="13970"/>
                </a:lnTo>
                <a:lnTo>
                  <a:pt x="1105204" y="13970"/>
                </a:lnTo>
                <a:lnTo>
                  <a:pt x="1101864" y="12700"/>
                </a:lnTo>
                <a:lnTo>
                  <a:pt x="1131570" y="12700"/>
                </a:lnTo>
                <a:lnTo>
                  <a:pt x="1137373" y="16510"/>
                </a:lnTo>
                <a:lnTo>
                  <a:pt x="1140053" y="19050"/>
                </a:lnTo>
                <a:lnTo>
                  <a:pt x="1119009" y="19050"/>
                </a:lnTo>
                <a:lnTo>
                  <a:pt x="1119416" y="20320"/>
                </a:lnTo>
                <a:close/>
              </a:path>
              <a:path w="1165225" h="703579">
                <a:moveTo>
                  <a:pt x="53644" y="16510"/>
                </a:moveTo>
                <a:lnTo>
                  <a:pt x="53936" y="15239"/>
                </a:lnTo>
                <a:lnTo>
                  <a:pt x="56857" y="15239"/>
                </a:lnTo>
                <a:lnTo>
                  <a:pt x="53644" y="16510"/>
                </a:lnTo>
                <a:close/>
              </a:path>
              <a:path w="1165225" h="703579">
                <a:moveTo>
                  <a:pt x="1111097" y="16510"/>
                </a:moveTo>
                <a:lnTo>
                  <a:pt x="1107884" y="15239"/>
                </a:lnTo>
                <a:lnTo>
                  <a:pt x="1110805" y="15239"/>
                </a:lnTo>
                <a:lnTo>
                  <a:pt x="1111097" y="16510"/>
                </a:lnTo>
                <a:close/>
              </a:path>
              <a:path w="1165225" h="703579">
                <a:moveTo>
                  <a:pt x="45326" y="20320"/>
                </a:moveTo>
                <a:lnTo>
                  <a:pt x="45732" y="19050"/>
                </a:lnTo>
                <a:lnTo>
                  <a:pt x="46818" y="19050"/>
                </a:lnTo>
                <a:lnTo>
                  <a:pt x="45326" y="20320"/>
                </a:lnTo>
                <a:close/>
              </a:path>
              <a:path w="1165225" h="703579">
                <a:moveTo>
                  <a:pt x="1138008" y="35560"/>
                </a:moveTo>
                <a:lnTo>
                  <a:pt x="1133538" y="30479"/>
                </a:lnTo>
                <a:lnTo>
                  <a:pt x="1133970" y="30479"/>
                </a:lnTo>
                <a:lnTo>
                  <a:pt x="1129068" y="26670"/>
                </a:lnTo>
                <a:lnTo>
                  <a:pt x="1129525" y="26670"/>
                </a:lnTo>
                <a:lnTo>
                  <a:pt x="1124204" y="22860"/>
                </a:lnTo>
                <a:lnTo>
                  <a:pt x="1124712" y="22860"/>
                </a:lnTo>
                <a:lnTo>
                  <a:pt x="1119009" y="19050"/>
                </a:lnTo>
                <a:lnTo>
                  <a:pt x="1140053" y="19050"/>
                </a:lnTo>
                <a:lnTo>
                  <a:pt x="1142733" y="21589"/>
                </a:lnTo>
                <a:lnTo>
                  <a:pt x="1147610" y="26670"/>
                </a:lnTo>
                <a:lnTo>
                  <a:pt x="1151953" y="33020"/>
                </a:lnTo>
                <a:lnTo>
                  <a:pt x="1152702" y="34289"/>
                </a:lnTo>
                <a:lnTo>
                  <a:pt x="1137615" y="34289"/>
                </a:lnTo>
                <a:lnTo>
                  <a:pt x="1138008" y="35560"/>
                </a:lnTo>
                <a:close/>
              </a:path>
              <a:path w="1165225" h="703579">
                <a:moveTo>
                  <a:pt x="26733" y="35560"/>
                </a:moveTo>
                <a:lnTo>
                  <a:pt x="27127" y="34289"/>
                </a:lnTo>
                <a:lnTo>
                  <a:pt x="27851" y="34289"/>
                </a:lnTo>
                <a:lnTo>
                  <a:pt x="26733" y="35560"/>
                </a:lnTo>
                <a:close/>
              </a:path>
              <a:path w="1165225" h="703579">
                <a:moveTo>
                  <a:pt x="1141603" y="40639"/>
                </a:moveTo>
                <a:lnTo>
                  <a:pt x="1137615" y="34289"/>
                </a:lnTo>
                <a:lnTo>
                  <a:pt x="1152702" y="34289"/>
                </a:lnTo>
                <a:lnTo>
                  <a:pt x="1155700" y="39370"/>
                </a:lnTo>
                <a:lnTo>
                  <a:pt x="1141260" y="39370"/>
                </a:lnTo>
                <a:lnTo>
                  <a:pt x="1141603" y="40639"/>
                </a:lnTo>
                <a:close/>
              </a:path>
              <a:path w="1165225" h="703579">
                <a:moveTo>
                  <a:pt x="23139" y="40639"/>
                </a:moveTo>
                <a:lnTo>
                  <a:pt x="23482" y="39370"/>
                </a:lnTo>
                <a:lnTo>
                  <a:pt x="23936" y="39370"/>
                </a:lnTo>
                <a:lnTo>
                  <a:pt x="23139" y="40639"/>
                </a:lnTo>
                <a:close/>
              </a:path>
              <a:path w="1165225" h="703579">
                <a:moveTo>
                  <a:pt x="1144727" y="45720"/>
                </a:moveTo>
                <a:lnTo>
                  <a:pt x="1141260" y="39370"/>
                </a:lnTo>
                <a:lnTo>
                  <a:pt x="1155700" y="39370"/>
                </a:lnTo>
                <a:lnTo>
                  <a:pt x="1157401" y="41910"/>
                </a:lnTo>
                <a:lnTo>
                  <a:pt x="1158409" y="44450"/>
                </a:lnTo>
                <a:lnTo>
                  <a:pt x="1144498" y="44450"/>
                </a:lnTo>
                <a:lnTo>
                  <a:pt x="1144727" y="45720"/>
                </a:lnTo>
                <a:close/>
              </a:path>
              <a:path w="1165225" h="703579">
                <a:moveTo>
                  <a:pt x="20015" y="45720"/>
                </a:moveTo>
                <a:lnTo>
                  <a:pt x="20243" y="44450"/>
                </a:lnTo>
                <a:lnTo>
                  <a:pt x="20708" y="44450"/>
                </a:lnTo>
                <a:lnTo>
                  <a:pt x="20015" y="45720"/>
                </a:lnTo>
                <a:close/>
              </a:path>
              <a:path w="1165225" h="703579">
                <a:moveTo>
                  <a:pt x="1146022" y="48260"/>
                </a:moveTo>
                <a:lnTo>
                  <a:pt x="1144498" y="44450"/>
                </a:lnTo>
                <a:lnTo>
                  <a:pt x="1158409" y="44450"/>
                </a:lnTo>
                <a:lnTo>
                  <a:pt x="1158913" y="45720"/>
                </a:lnTo>
                <a:lnTo>
                  <a:pt x="1159361" y="46989"/>
                </a:lnTo>
                <a:lnTo>
                  <a:pt x="1145882" y="46989"/>
                </a:lnTo>
                <a:lnTo>
                  <a:pt x="1146022" y="48260"/>
                </a:lnTo>
                <a:close/>
              </a:path>
              <a:path w="1165225" h="703579">
                <a:moveTo>
                  <a:pt x="18719" y="48260"/>
                </a:moveTo>
                <a:lnTo>
                  <a:pt x="18859" y="46989"/>
                </a:lnTo>
                <a:lnTo>
                  <a:pt x="19227" y="46989"/>
                </a:lnTo>
                <a:lnTo>
                  <a:pt x="18719" y="48260"/>
                </a:lnTo>
                <a:close/>
              </a:path>
              <a:path w="1165225" h="703579">
                <a:moveTo>
                  <a:pt x="1150213" y="59689"/>
                </a:moveTo>
                <a:lnTo>
                  <a:pt x="1149273" y="55879"/>
                </a:lnTo>
                <a:lnTo>
                  <a:pt x="1148283" y="53339"/>
                </a:lnTo>
                <a:lnTo>
                  <a:pt x="1147152" y="50800"/>
                </a:lnTo>
                <a:lnTo>
                  <a:pt x="1147279" y="50800"/>
                </a:lnTo>
                <a:lnTo>
                  <a:pt x="1145882" y="46989"/>
                </a:lnTo>
                <a:lnTo>
                  <a:pt x="1159361" y="46989"/>
                </a:lnTo>
                <a:lnTo>
                  <a:pt x="1160259" y="49529"/>
                </a:lnTo>
                <a:lnTo>
                  <a:pt x="1161453" y="52070"/>
                </a:lnTo>
                <a:lnTo>
                  <a:pt x="1162469" y="55879"/>
                </a:lnTo>
                <a:lnTo>
                  <a:pt x="1163027" y="58420"/>
                </a:lnTo>
                <a:lnTo>
                  <a:pt x="1150124" y="58420"/>
                </a:lnTo>
                <a:lnTo>
                  <a:pt x="1150213" y="59689"/>
                </a:lnTo>
                <a:close/>
              </a:path>
              <a:path w="1165225" h="703579">
                <a:moveTo>
                  <a:pt x="14528" y="59689"/>
                </a:moveTo>
                <a:lnTo>
                  <a:pt x="14617" y="58420"/>
                </a:lnTo>
                <a:lnTo>
                  <a:pt x="14842" y="58420"/>
                </a:lnTo>
                <a:lnTo>
                  <a:pt x="14528" y="59689"/>
                </a:lnTo>
                <a:close/>
              </a:path>
              <a:path w="1165225" h="703579">
                <a:moveTo>
                  <a:pt x="1151445" y="66039"/>
                </a:moveTo>
                <a:lnTo>
                  <a:pt x="1150835" y="62229"/>
                </a:lnTo>
                <a:lnTo>
                  <a:pt x="1150124" y="58420"/>
                </a:lnTo>
                <a:lnTo>
                  <a:pt x="1163027" y="58420"/>
                </a:lnTo>
                <a:lnTo>
                  <a:pt x="1163307" y="59689"/>
                </a:lnTo>
                <a:lnTo>
                  <a:pt x="1163980" y="63500"/>
                </a:lnTo>
                <a:lnTo>
                  <a:pt x="1164137" y="64770"/>
                </a:lnTo>
                <a:lnTo>
                  <a:pt x="1151394" y="64770"/>
                </a:lnTo>
                <a:lnTo>
                  <a:pt x="1151445" y="66039"/>
                </a:lnTo>
                <a:close/>
              </a:path>
              <a:path w="1165225" h="703579">
                <a:moveTo>
                  <a:pt x="13296" y="66039"/>
                </a:moveTo>
                <a:lnTo>
                  <a:pt x="13347" y="64770"/>
                </a:lnTo>
                <a:lnTo>
                  <a:pt x="13500" y="64770"/>
                </a:lnTo>
                <a:lnTo>
                  <a:pt x="13296" y="66039"/>
                </a:lnTo>
                <a:close/>
              </a:path>
              <a:path w="1165225" h="703579">
                <a:moveTo>
                  <a:pt x="1164523" y="635000"/>
                </a:moveTo>
                <a:lnTo>
                  <a:pt x="1151801" y="635000"/>
                </a:lnTo>
                <a:lnTo>
                  <a:pt x="1152067" y="631189"/>
                </a:lnTo>
                <a:lnTo>
                  <a:pt x="1152055" y="71120"/>
                </a:lnTo>
                <a:lnTo>
                  <a:pt x="1151801" y="68579"/>
                </a:lnTo>
                <a:lnTo>
                  <a:pt x="1151394" y="64770"/>
                </a:lnTo>
                <a:lnTo>
                  <a:pt x="1164137" y="64770"/>
                </a:lnTo>
                <a:lnTo>
                  <a:pt x="1164450" y="67310"/>
                </a:lnTo>
                <a:lnTo>
                  <a:pt x="1164742" y="71120"/>
                </a:lnTo>
                <a:lnTo>
                  <a:pt x="1164742" y="631189"/>
                </a:lnTo>
                <a:lnTo>
                  <a:pt x="1164523" y="635000"/>
                </a:lnTo>
                <a:close/>
              </a:path>
              <a:path w="1165225" h="703579">
                <a:moveTo>
                  <a:pt x="12674" y="72389"/>
                </a:moveTo>
                <a:lnTo>
                  <a:pt x="12687" y="71120"/>
                </a:lnTo>
                <a:lnTo>
                  <a:pt x="12674" y="72389"/>
                </a:lnTo>
                <a:close/>
              </a:path>
              <a:path w="1165225" h="703579">
                <a:moveTo>
                  <a:pt x="1152067" y="72389"/>
                </a:moveTo>
                <a:lnTo>
                  <a:pt x="1151978" y="71120"/>
                </a:lnTo>
                <a:lnTo>
                  <a:pt x="1152067" y="72389"/>
                </a:lnTo>
                <a:close/>
              </a:path>
              <a:path w="1165225" h="703579">
                <a:moveTo>
                  <a:pt x="13051" y="635000"/>
                </a:moveTo>
                <a:lnTo>
                  <a:pt x="12903" y="633729"/>
                </a:lnTo>
                <a:lnTo>
                  <a:pt x="13051" y="635000"/>
                </a:lnTo>
                <a:close/>
              </a:path>
              <a:path w="1165225" h="703579">
                <a:moveTo>
                  <a:pt x="1163535" y="641350"/>
                </a:moveTo>
                <a:lnTo>
                  <a:pt x="1150835" y="641350"/>
                </a:lnTo>
                <a:lnTo>
                  <a:pt x="1151445" y="637539"/>
                </a:lnTo>
                <a:lnTo>
                  <a:pt x="1151839" y="633729"/>
                </a:lnTo>
                <a:lnTo>
                  <a:pt x="1151801" y="635000"/>
                </a:lnTo>
                <a:lnTo>
                  <a:pt x="1164523" y="635000"/>
                </a:lnTo>
                <a:lnTo>
                  <a:pt x="1164450" y="636270"/>
                </a:lnTo>
                <a:lnTo>
                  <a:pt x="1163535" y="641350"/>
                </a:lnTo>
                <a:close/>
              </a:path>
              <a:path w="1165225" h="703579">
                <a:moveTo>
                  <a:pt x="14101" y="641350"/>
                </a:moveTo>
                <a:lnTo>
                  <a:pt x="13906" y="641350"/>
                </a:lnTo>
                <a:lnTo>
                  <a:pt x="13843" y="640079"/>
                </a:lnTo>
                <a:lnTo>
                  <a:pt x="14101" y="641350"/>
                </a:lnTo>
                <a:close/>
              </a:path>
              <a:path w="1165225" h="703579">
                <a:moveTo>
                  <a:pt x="1161453" y="650239"/>
                </a:moveTo>
                <a:lnTo>
                  <a:pt x="1148283" y="650239"/>
                </a:lnTo>
                <a:lnTo>
                  <a:pt x="1149362" y="646429"/>
                </a:lnTo>
                <a:lnTo>
                  <a:pt x="1150200" y="643889"/>
                </a:lnTo>
                <a:lnTo>
                  <a:pt x="1150899" y="640079"/>
                </a:lnTo>
                <a:lnTo>
                  <a:pt x="1150835" y="641350"/>
                </a:lnTo>
                <a:lnTo>
                  <a:pt x="1163535" y="641350"/>
                </a:lnTo>
                <a:lnTo>
                  <a:pt x="1163307" y="642620"/>
                </a:lnTo>
                <a:lnTo>
                  <a:pt x="1162469" y="646429"/>
                </a:lnTo>
                <a:lnTo>
                  <a:pt x="1161453" y="650239"/>
                </a:lnTo>
                <a:close/>
              </a:path>
              <a:path w="1165225" h="703579">
                <a:moveTo>
                  <a:pt x="16768" y="650239"/>
                </a:moveTo>
                <a:lnTo>
                  <a:pt x="16459" y="650239"/>
                </a:lnTo>
                <a:lnTo>
                  <a:pt x="16357" y="648970"/>
                </a:lnTo>
                <a:lnTo>
                  <a:pt x="16768" y="650239"/>
                </a:lnTo>
                <a:close/>
              </a:path>
              <a:path w="1165225" h="703579">
                <a:moveTo>
                  <a:pt x="1149781" y="673100"/>
                </a:moveTo>
                <a:lnTo>
                  <a:pt x="1133538" y="673100"/>
                </a:lnTo>
                <a:lnTo>
                  <a:pt x="1138008" y="668020"/>
                </a:lnTo>
                <a:lnTo>
                  <a:pt x="1137615" y="668020"/>
                </a:lnTo>
                <a:lnTo>
                  <a:pt x="1141603" y="662939"/>
                </a:lnTo>
                <a:lnTo>
                  <a:pt x="1141260" y="662939"/>
                </a:lnTo>
                <a:lnTo>
                  <a:pt x="1144714" y="657860"/>
                </a:lnTo>
                <a:lnTo>
                  <a:pt x="1144498" y="657860"/>
                </a:lnTo>
                <a:lnTo>
                  <a:pt x="1146022" y="655320"/>
                </a:lnTo>
                <a:lnTo>
                  <a:pt x="1145882" y="655320"/>
                </a:lnTo>
                <a:lnTo>
                  <a:pt x="1147267" y="652779"/>
                </a:lnTo>
                <a:lnTo>
                  <a:pt x="1148384" y="648970"/>
                </a:lnTo>
                <a:lnTo>
                  <a:pt x="1148283" y="650239"/>
                </a:lnTo>
                <a:lnTo>
                  <a:pt x="1161453" y="650239"/>
                </a:lnTo>
                <a:lnTo>
                  <a:pt x="1160259" y="654050"/>
                </a:lnTo>
                <a:lnTo>
                  <a:pt x="1158913" y="657860"/>
                </a:lnTo>
                <a:lnTo>
                  <a:pt x="1157401" y="660400"/>
                </a:lnTo>
                <a:lnTo>
                  <a:pt x="1155700" y="664210"/>
                </a:lnTo>
                <a:lnTo>
                  <a:pt x="1151953" y="670560"/>
                </a:lnTo>
                <a:lnTo>
                  <a:pt x="1149781" y="673100"/>
                </a:lnTo>
                <a:close/>
              </a:path>
              <a:path w="1165225" h="703579">
                <a:moveTo>
                  <a:pt x="31997" y="673100"/>
                </a:moveTo>
                <a:lnTo>
                  <a:pt x="31203" y="673100"/>
                </a:lnTo>
                <a:lnTo>
                  <a:pt x="30772" y="671829"/>
                </a:lnTo>
                <a:lnTo>
                  <a:pt x="31997" y="673100"/>
                </a:lnTo>
                <a:close/>
              </a:path>
              <a:path w="1165225" h="703579">
                <a:moveTo>
                  <a:pt x="1146390" y="676910"/>
                </a:moveTo>
                <a:lnTo>
                  <a:pt x="1129068" y="676910"/>
                </a:lnTo>
                <a:lnTo>
                  <a:pt x="1133970" y="671829"/>
                </a:lnTo>
                <a:lnTo>
                  <a:pt x="1133538" y="673100"/>
                </a:lnTo>
                <a:lnTo>
                  <a:pt x="1149781" y="673100"/>
                </a:lnTo>
                <a:lnTo>
                  <a:pt x="1147610" y="675639"/>
                </a:lnTo>
                <a:lnTo>
                  <a:pt x="1146390" y="676910"/>
                </a:lnTo>
                <a:close/>
              </a:path>
              <a:path w="1165225" h="703579">
                <a:moveTo>
                  <a:pt x="36547" y="676910"/>
                </a:moveTo>
                <a:lnTo>
                  <a:pt x="35674" y="676910"/>
                </a:lnTo>
                <a:lnTo>
                  <a:pt x="35217" y="675639"/>
                </a:lnTo>
                <a:lnTo>
                  <a:pt x="36547" y="676910"/>
                </a:lnTo>
                <a:close/>
              </a:path>
              <a:path w="1165225" h="703579">
                <a:moveTo>
                  <a:pt x="1142733" y="680720"/>
                </a:moveTo>
                <a:lnTo>
                  <a:pt x="1124204" y="680720"/>
                </a:lnTo>
                <a:lnTo>
                  <a:pt x="1129525" y="675639"/>
                </a:lnTo>
                <a:lnTo>
                  <a:pt x="1129068" y="676910"/>
                </a:lnTo>
                <a:lnTo>
                  <a:pt x="1146390" y="676910"/>
                </a:lnTo>
                <a:lnTo>
                  <a:pt x="1142733" y="680720"/>
                </a:lnTo>
                <a:close/>
              </a:path>
              <a:path w="1165225" h="703579">
                <a:moveTo>
                  <a:pt x="41931" y="680720"/>
                </a:moveTo>
                <a:lnTo>
                  <a:pt x="40538" y="680720"/>
                </a:lnTo>
                <a:lnTo>
                  <a:pt x="40030" y="679450"/>
                </a:lnTo>
                <a:lnTo>
                  <a:pt x="41931" y="680720"/>
                </a:lnTo>
                <a:close/>
              </a:path>
              <a:path w="1165225" h="703579">
                <a:moveTo>
                  <a:pt x="1131570" y="690879"/>
                </a:moveTo>
                <a:lnTo>
                  <a:pt x="1095629" y="690879"/>
                </a:lnTo>
                <a:lnTo>
                  <a:pt x="1099083" y="689610"/>
                </a:lnTo>
                <a:lnTo>
                  <a:pt x="1101864" y="689610"/>
                </a:lnTo>
                <a:lnTo>
                  <a:pt x="1105204" y="688339"/>
                </a:lnTo>
                <a:lnTo>
                  <a:pt x="1107884" y="688339"/>
                </a:lnTo>
                <a:lnTo>
                  <a:pt x="1111097" y="687070"/>
                </a:lnTo>
                <a:lnTo>
                  <a:pt x="1110792" y="687070"/>
                </a:lnTo>
                <a:lnTo>
                  <a:pt x="1113942" y="685800"/>
                </a:lnTo>
                <a:lnTo>
                  <a:pt x="1113650" y="685800"/>
                </a:lnTo>
                <a:lnTo>
                  <a:pt x="1116711" y="684529"/>
                </a:lnTo>
                <a:lnTo>
                  <a:pt x="1116431" y="684529"/>
                </a:lnTo>
                <a:lnTo>
                  <a:pt x="1119416" y="683260"/>
                </a:lnTo>
                <a:lnTo>
                  <a:pt x="1119009" y="683260"/>
                </a:lnTo>
                <a:lnTo>
                  <a:pt x="1124712" y="679450"/>
                </a:lnTo>
                <a:lnTo>
                  <a:pt x="1124204" y="680720"/>
                </a:lnTo>
                <a:lnTo>
                  <a:pt x="1142733" y="680720"/>
                </a:lnTo>
                <a:lnTo>
                  <a:pt x="1137373" y="685800"/>
                </a:lnTo>
                <a:lnTo>
                  <a:pt x="1131570" y="690879"/>
                </a:lnTo>
                <a:close/>
              </a:path>
              <a:path w="1165225" h="703579">
                <a:moveTo>
                  <a:pt x="1097064" y="703579"/>
                </a:moveTo>
                <a:lnTo>
                  <a:pt x="67678" y="703579"/>
                </a:lnTo>
                <a:lnTo>
                  <a:pt x="63893" y="702310"/>
                </a:lnTo>
                <a:lnTo>
                  <a:pt x="1100848" y="702310"/>
                </a:lnTo>
                <a:lnTo>
                  <a:pt x="1097064" y="7035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803210" y="3416465"/>
            <a:ext cx="63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电能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99096" y="3501783"/>
            <a:ext cx="244475" cy="286385"/>
          </a:xfrm>
          <a:custGeom>
            <a:avLst/>
            <a:gdLst/>
            <a:ahLst/>
            <a:cxnLst/>
            <a:rect l="l" t="t" r="r" b="b"/>
            <a:pathLst>
              <a:path w="244475" h="286385">
                <a:moveTo>
                  <a:pt x="122135" y="285762"/>
                </a:moveTo>
                <a:lnTo>
                  <a:pt x="0" y="142875"/>
                </a:lnTo>
                <a:lnTo>
                  <a:pt x="122135" y="0"/>
                </a:lnTo>
                <a:lnTo>
                  <a:pt x="122135" y="57150"/>
                </a:lnTo>
                <a:lnTo>
                  <a:pt x="244271" y="57150"/>
                </a:lnTo>
                <a:lnTo>
                  <a:pt x="244271" y="228612"/>
                </a:lnTo>
                <a:lnTo>
                  <a:pt x="122135" y="228612"/>
                </a:lnTo>
                <a:lnTo>
                  <a:pt x="122135" y="285762"/>
                </a:lnTo>
                <a:close/>
              </a:path>
            </a:pathLst>
          </a:custGeom>
          <a:solidFill>
            <a:srgbClr val="B5C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31623" y="3094989"/>
            <a:ext cx="1152525" cy="1099820"/>
          </a:xfrm>
          <a:custGeom>
            <a:avLst/>
            <a:gdLst/>
            <a:ahLst/>
            <a:cxnLst/>
            <a:rect l="l" t="t" r="r" b="b"/>
            <a:pathLst>
              <a:path w="1152525" h="1099820">
                <a:moveTo>
                  <a:pt x="1042314" y="1099337"/>
                </a:moveTo>
                <a:lnTo>
                  <a:pt x="109931" y="1099337"/>
                </a:lnTo>
                <a:lnTo>
                  <a:pt x="67144" y="1090699"/>
                </a:lnTo>
                <a:lnTo>
                  <a:pt x="32200" y="1067141"/>
                </a:lnTo>
                <a:lnTo>
                  <a:pt x="8639" y="1032198"/>
                </a:lnTo>
                <a:lnTo>
                  <a:pt x="0" y="989406"/>
                </a:lnTo>
                <a:lnTo>
                  <a:pt x="0" y="109943"/>
                </a:lnTo>
                <a:lnTo>
                  <a:pt x="8639" y="67149"/>
                </a:lnTo>
                <a:lnTo>
                  <a:pt x="32200" y="32202"/>
                </a:lnTo>
                <a:lnTo>
                  <a:pt x="67144" y="8640"/>
                </a:lnTo>
                <a:lnTo>
                  <a:pt x="109931" y="0"/>
                </a:lnTo>
                <a:lnTo>
                  <a:pt x="1042314" y="0"/>
                </a:lnTo>
                <a:lnTo>
                  <a:pt x="1085101" y="8640"/>
                </a:lnTo>
                <a:lnTo>
                  <a:pt x="1120044" y="32202"/>
                </a:lnTo>
                <a:lnTo>
                  <a:pt x="1143605" y="67149"/>
                </a:lnTo>
                <a:lnTo>
                  <a:pt x="1152245" y="109943"/>
                </a:lnTo>
                <a:lnTo>
                  <a:pt x="1152245" y="989406"/>
                </a:lnTo>
                <a:lnTo>
                  <a:pt x="1143605" y="1032198"/>
                </a:lnTo>
                <a:lnTo>
                  <a:pt x="1120044" y="1067141"/>
                </a:lnTo>
                <a:lnTo>
                  <a:pt x="1085101" y="1090699"/>
                </a:lnTo>
                <a:lnTo>
                  <a:pt x="1042314" y="109933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25395" y="3088639"/>
            <a:ext cx="1165225" cy="1111250"/>
          </a:xfrm>
          <a:custGeom>
            <a:avLst/>
            <a:gdLst/>
            <a:ahLst/>
            <a:cxnLst/>
            <a:rect l="l" t="t" r="r" b="b"/>
            <a:pathLst>
              <a:path w="1165225" h="1111250">
                <a:moveTo>
                  <a:pt x="1066246" y="1269"/>
                </a:moveTo>
                <a:lnTo>
                  <a:pt x="98468" y="1269"/>
                </a:lnTo>
                <a:lnTo>
                  <a:pt x="104284" y="0"/>
                </a:lnTo>
                <a:lnTo>
                  <a:pt x="1060416" y="0"/>
                </a:lnTo>
                <a:lnTo>
                  <a:pt x="1066246" y="1269"/>
                </a:lnTo>
                <a:close/>
              </a:path>
              <a:path w="1165225" h="1111250">
                <a:moveTo>
                  <a:pt x="1060416" y="1111250"/>
                </a:moveTo>
                <a:lnTo>
                  <a:pt x="104284" y="1111250"/>
                </a:lnTo>
                <a:lnTo>
                  <a:pt x="92740" y="1108710"/>
                </a:lnTo>
                <a:lnTo>
                  <a:pt x="55859" y="1094739"/>
                </a:lnTo>
                <a:lnTo>
                  <a:pt x="51147" y="1090930"/>
                </a:lnTo>
                <a:lnTo>
                  <a:pt x="46588" y="1088389"/>
                </a:lnTo>
                <a:lnTo>
                  <a:pt x="22979" y="1064260"/>
                </a:lnTo>
                <a:lnTo>
                  <a:pt x="19740" y="1060450"/>
                </a:lnTo>
                <a:lnTo>
                  <a:pt x="3535" y="1023619"/>
                </a:lnTo>
                <a:lnTo>
                  <a:pt x="2240" y="1018539"/>
                </a:lnTo>
                <a:lnTo>
                  <a:pt x="1224" y="1013460"/>
                </a:lnTo>
                <a:lnTo>
                  <a:pt x="474" y="1007110"/>
                </a:lnTo>
                <a:lnTo>
                  <a:pt x="30" y="1000760"/>
                </a:lnTo>
                <a:lnTo>
                  <a:pt x="0" y="110489"/>
                </a:lnTo>
                <a:lnTo>
                  <a:pt x="30" y="109219"/>
                </a:lnTo>
                <a:lnTo>
                  <a:pt x="6939" y="76200"/>
                </a:lnTo>
                <a:lnTo>
                  <a:pt x="9022" y="69850"/>
                </a:lnTo>
                <a:lnTo>
                  <a:pt x="11346" y="64769"/>
                </a:lnTo>
                <a:lnTo>
                  <a:pt x="13924" y="59689"/>
                </a:lnTo>
                <a:lnTo>
                  <a:pt x="16718" y="55880"/>
                </a:lnTo>
                <a:lnTo>
                  <a:pt x="19740" y="50800"/>
                </a:lnTo>
                <a:lnTo>
                  <a:pt x="22979" y="45719"/>
                </a:lnTo>
                <a:lnTo>
                  <a:pt x="26433" y="41910"/>
                </a:lnTo>
                <a:lnTo>
                  <a:pt x="30091" y="38100"/>
                </a:lnTo>
                <a:lnTo>
                  <a:pt x="33939" y="33019"/>
                </a:lnTo>
                <a:lnTo>
                  <a:pt x="37978" y="29210"/>
                </a:lnTo>
                <a:lnTo>
                  <a:pt x="42194" y="25400"/>
                </a:lnTo>
                <a:lnTo>
                  <a:pt x="46588" y="22860"/>
                </a:lnTo>
                <a:lnTo>
                  <a:pt x="51147" y="19050"/>
                </a:lnTo>
                <a:lnTo>
                  <a:pt x="81589" y="5080"/>
                </a:lnTo>
                <a:lnTo>
                  <a:pt x="87114" y="2539"/>
                </a:lnTo>
                <a:lnTo>
                  <a:pt x="92740" y="1269"/>
                </a:lnTo>
                <a:lnTo>
                  <a:pt x="1071973" y="1269"/>
                </a:lnTo>
                <a:lnTo>
                  <a:pt x="1077600" y="2539"/>
                </a:lnTo>
                <a:lnTo>
                  <a:pt x="1083111" y="5080"/>
                </a:lnTo>
                <a:lnTo>
                  <a:pt x="1088522" y="6350"/>
                </a:lnTo>
                <a:lnTo>
                  <a:pt x="1093805" y="8889"/>
                </a:lnTo>
                <a:lnTo>
                  <a:pt x="1098961" y="11430"/>
                </a:lnTo>
                <a:lnTo>
                  <a:pt x="1101469" y="12700"/>
                </a:lnTo>
                <a:lnTo>
                  <a:pt x="100538" y="12700"/>
                </a:lnTo>
                <a:lnTo>
                  <a:pt x="95128" y="13969"/>
                </a:lnTo>
                <a:lnTo>
                  <a:pt x="95432" y="13969"/>
                </a:lnTo>
                <a:lnTo>
                  <a:pt x="90124" y="15239"/>
                </a:lnTo>
                <a:lnTo>
                  <a:pt x="90429" y="15239"/>
                </a:lnTo>
                <a:lnTo>
                  <a:pt x="85209" y="16510"/>
                </a:lnTo>
                <a:lnTo>
                  <a:pt x="85514" y="16510"/>
                </a:lnTo>
                <a:lnTo>
                  <a:pt x="80396" y="17780"/>
                </a:lnTo>
                <a:lnTo>
                  <a:pt x="80700" y="17780"/>
                </a:lnTo>
                <a:lnTo>
                  <a:pt x="75697" y="20319"/>
                </a:lnTo>
                <a:lnTo>
                  <a:pt x="75989" y="20319"/>
                </a:lnTo>
                <a:lnTo>
                  <a:pt x="73557" y="21589"/>
                </a:lnTo>
                <a:lnTo>
                  <a:pt x="71404" y="21589"/>
                </a:lnTo>
                <a:lnTo>
                  <a:pt x="66654" y="24130"/>
                </a:lnTo>
                <a:lnTo>
                  <a:pt x="66934" y="24130"/>
                </a:lnTo>
                <a:lnTo>
                  <a:pt x="62323" y="26669"/>
                </a:lnTo>
                <a:lnTo>
                  <a:pt x="62590" y="26669"/>
                </a:lnTo>
                <a:lnTo>
                  <a:pt x="59618" y="29210"/>
                </a:lnTo>
                <a:lnTo>
                  <a:pt x="58374" y="29210"/>
                </a:lnTo>
                <a:lnTo>
                  <a:pt x="54068" y="33019"/>
                </a:lnTo>
                <a:lnTo>
                  <a:pt x="54310" y="33019"/>
                </a:lnTo>
                <a:lnTo>
                  <a:pt x="50157" y="35560"/>
                </a:lnTo>
                <a:lnTo>
                  <a:pt x="50398" y="35560"/>
                </a:lnTo>
                <a:lnTo>
                  <a:pt x="46410" y="39369"/>
                </a:lnTo>
                <a:lnTo>
                  <a:pt x="46626" y="39369"/>
                </a:lnTo>
                <a:lnTo>
                  <a:pt x="42816" y="41910"/>
                </a:lnTo>
                <a:lnTo>
                  <a:pt x="43019" y="41910"/>
                </a:lnTo>
                <a:lnTo>
                  <a:pt x="39387" y="45719"/>
                </a:lnTo>
                <a:lnTo>
                  <a:pt x="39590" y="45719"/>
                </a:lnTo>
                <a:lnTo>
                  <a:pt x="36136" y="49530"/>
                </a:lnTo>
                <a:lnTo>
                  <a:pt x="36327" y="49530"/>
                </a:lnTo>
                <a:lnTo>
                  <a:pt x="33063" y="53339"/>
                </a:lnTo>
                <a:lnTo>
                  <a:pt x="33240" y="53339"/>
                </a:lnTo>
                <a:lnTo>
                  <a:pt x="30945" y="57150"/>
                </a:lnTo>
                <a:lnTo>
                  <a:pt x="30358" y="57150"/>
                </a:lnTo>
                <a:lnTo>
                  <a:pt x="27487" y="62230"/>
                </a:lnTo>
                <a:lnTo>
                  <a:pt x="27652" y="62230"/>
                </a:lnTo>
                <a:lnTo>
                  <a:pt x="24998" y="66039"/>
                </a:lnTo>
                <a:lnTo>
                  <a:pt x="25151" y="66039"/>
                </a:lnTo>
                <a:lnTo>
                  <a:pt x="22725" y="71119"/>
                </a:lnTo>
                <a:lnTo>
                  <a:pt x="20655" y="74930"/>
                </a:lnTo>
                <a:lnTo>
                  <a:pt x="18813" y="80010"/>
                </a:lnTo>
                <a:lnTo>
                  <a:pt x="17188" y="85089"/>
                </a:lnTo>
                <a:lnTo>
                  <a:pt x="15803" y="90169"/>
                </a:lnTo>
                <a:lnTo>
                  <a:pt x="14648" y="95250"/>
                </a:lnTo>
                <a:lnTo>
                  <a:pt x="13746" y="100330"/>
                </a:lnTo>
                <a:lnTo>
                  <a:pt x="13098" y="105410"/>
                </a:lnTo>
                <a:lnTo>
                  <a:pt x="12717" y="110489"/>
                </a:lnTo>
                <a:lnTo>
                  <a:pt x="12578" y="115569"/>
                </a:lnTo>
                <a:lnTo>
                  <a:pt x="12606" y="995680"/>
                </a:lnTo>
                <a:lnTo>
                  <a:pt x="12705" y="1000760"/>
                </a:lnTo>
                <a:lnTo>
                  <a:pt x="13124" y="1005839"/>
                </a:lnTo>
                <a:lnTo>
                  <a:pt x="13797" y="1010919"/>
                </a:lnTo>
                <a:lnTo>
                  <a:pt x="14711" y="1016000"/>
                </a:lnTo>
                <a:lnTo>
                  <a:pt x="15880" y="1021080"/>
                </a:lnTo>
                <a:lnTo>
                  <a:pt x="17277" y="1026160"/>
                </a:lnTo>
                <a:lnTo>
                  <a:pt x="18915" y="1031239"/>
                </a:lnTo>
                <a:lnTo>
                  <a:pt x="19305" y="1031239"/>
                </a:lnTo>
                <a:lnTo>
                  <a:pt x="20782" y="1035050"/>
                </a:lnTo>
                <a:lnTo>
                  <a:pt x="22852" y="1040130"/>
                </a:lnTo>
                <a:lnTo>
                  <a:pt x="25151" y="1045210"/>
                </a:lnTo>
                <a:lnTo>
                  <a:pt x="25662" y="1045210"/>
                </a:lnTo>
                <a:lnTo>
                  <a:pt x="27652" y="1049019"/>
                </a:lnTo>
                <a:lnTo>
                  <a:pt x="27487" y="1049019"/>
                </a:lnTo>
                <a:lnTo>
                  <a:pt x="30358" y="1052830"/>
                </a:lnTo>
                <a:lnTo>
                  <a:pt x="30180" y="1052830"/>
                </a:lnTo>
                <a:lnTo>
                  <a:pt x="33240" y="1056639"/>
                </a:lnTo>
                <a:lnTo>
                  <a:pt x="33063" y="1056639"/>
                </a:lnTo>
                <a:lnTo>
                  <a:pt x="36327" y="1061719"/>
                </a:lnTo>
                <a:lnTo>
                  <a:pt x="37288" y="1061719"/>
                </a:lnTo>
                <a:lnTo>
                  <a:pt x="39590" y="1064260"/>
                </a:lnTo>
                <a:lnTo>
                  <a:pt x="39387" y="1064260"/>
                </a:lnTo>
                <a:lnTo>
                  <a:pt x="43019" y="1068069"/>
                </a:lnTo>
                <a:lnTo>
                  <a:pt x="42816" y="1068069"/>
                </a:lnTo>
                <a:lnTo>
                  <a:pt x="46626" y="1071880"/>
                </a:lnTo>
                <a:lnTo>
                  <a:pt x="46410" y="1071880"/>
                </a:lnTo>
                <a:lnTo>
                  <a:pt x="50398" y="1075689"/>
                </a:lnTo>
                <a:lnTo>
                  <a:pt x="51541" y="1075689"/>
                </a:lnTo>
                <a:lnTo>
                  <a:pt x="54310" y="1078230"/>
                </a:lnTo>
                <a:lnTo>
                  <a:pt x="54068" y="1078230"/>
                </a:lnTo>
                <a:lnTo>
                  <a:pt x="58374" y="1080769"/>
                </a:lnTo>
                <a:lnTo>
                  <a:pt x="58132" y="1080769"/>
                </a:lnTo>
                <a:lnTo>
                  <a:pt x="62590" y="1083310"/>
                </a:lnTo>
                <a:lnTo>
                  <a:pt x="62323" y="1083310"/>
                </a:lnTo>
                <a:lnTo>
                  <a:pt x="66934" y="1085850"/>
                </a:lnTo>
                <a:lnTo>
                  <a:pt x="66654" y="1085850"/>
                </a:lnTo>
                <a:lnTo>
                  <a:pt x="71404" y="1088389"/>
                </a:lnTo>
                <a:lnTo>
                  <a:pt x="71125" y="1088389"/>
                </a:lnTo>
                <a:lnTo>
                  <a:pt x="75989" y="1090930"/>
                </a:lnTo>
                <a:lnTo>
                  <a:pt x="75697" y="1090930"/>
                </a:lnTo>
                <a:lnTo>
                  <a:pt x="80700" y="1092200"/>
                </a:lnTo>
                <a:lnTo>
                  <a:pt x="80396" y="1092200"/>
                </a:lnTo>
                <a:lnTo>
                  <a:pt x="85514" y="1093469"/>
                </a:lnTo>
                <a:lnTo>
                  <a:pt x="85209" y="1093469"/>
                </a:lnTo>
                <a:lnTo>
                  <a:pt x="90429" y="1096010"/>
                </a:lnTo>
                <a:lnTo>
                  <a:pt x="95128" y="1096010"/>
                </a:lnTo>
                <a:lnTo>
                  <a:pt x="100538" y="1097280"/>
                </a:lnTo>
                <a:lnTo>
                  <a:pt x="100220" y="1097280"/>
                </a:lnTo>
                <a:lnTo>
                  <a:pt x="105719" y="1098550"/>
                </a:lnTo>
                <a:lnTo>
                  <a:pt x="1101469" y="1098550"/>
                </a:lnTo>
                <a:lnTo>
                  <a:pt x="1098961" y="1099819"/>
                </a:lnTo>
                <a:lnTo>
                  <a:pt x="1093805" y="1102360"/>
                </a:lnTo>
                <a:lnTo>
                  <a:pt x="1088522" y="1104900"/>
                </a:lnTo>
                <a:lnTo>
                  <a:pt x="1066246" y="1109980"/>
                </a:lnTo>
                <a:lnTo>
                  <a:pt x="1060416" y="1111250"/>
                </a:lnTo>
                <a:close/>
              </a:path>
              <a:path w="1165225" h="1111250">
                <a:moveTo>
                  <a:pt x="1093589" y="22860"/>
                </a:moveTo>
                <a:lnTo>
                  <a:pt x="1088712" y="20319"/>
                </a:lnTo>
                <a:lnTo>
                  <a:pt x="1089004" y="20319"/>
                </a:lnTo>
                <a:lnTo>
                  <a:pt x="1084013" y="17780"/>
                </a:lnTo>
                <a:lnTo>
                  <a:pt x="1084305" y="17780"/>
                </a:lnTo>
                <a:lnTo>
                  <a:pt x="1079200" y="16510"/>
                </a:lnTo>
                <a:lnTo>
                  <a:pt x="1079492" y="16510"/>
                </a:lnTo>
                <a:lnTo>
                  <a:pt x="1074285" y="15239"/>
                </a:lnTo>
                <a:lnTo>
                  <a:pt x="1074590" y="15239"/>
                </a:lnTo>
                <a:lnTo>
                  <a:pt x="1069268" y="13969"/>
                </a:lnTo>
                <a:lnTo>
                  <a:pt x="1069573" y="13969"/>
                </a:lnTo>
                <a:lnTo>
                  <a:pt x="1064163" y="12700"/>
                </a:lnTo>
                <a:lnTo>
                  <a:pt x="1101469" y="12700"/>
                </a:lnTo>
                <a:lnTo>
                  <a:pt x="1103977" y="13969"/>
                </a:lnTo>
                <a:lnTo>
                  <a:pt x="1108842" y="16510"/>
                </a:lnTo>
                <a:lnTo>
                  <a:pt x="1113553" y="19050"/>
                </a:lnTo>
                <a:lnTo>
                  <a:pt x="1116593" y="21589"/>
                </a:lnTo>
                <a:lnTo>
                  <a:pt x="1093309" y="21589"/>
                </a:lnTo>
                <a:lnTo>
                  <a:pt x="1093589" y="22860"/>
                </a:lnTo>
                <a:close/>
              </a:path>
              <a:path w="1165225" h="1111250">
                <a:moveTo>
                  <a:pt x="71125" y="22860"/>
                </a:moveTo>
                <a:lnTo>
                  <a:pt x="71404" y="21589"/>
                </a:lnTo>
                <a:lnTo>
                  <a:pt x="73557" y="21589"/>
                </a:lnTo>
                <a:lnTo>
                  <a:pt x="71125" y="22860"/>
                </a:lnTo>
                <a:close/>
              </a:path>
              <a:path w="1165225" h="1111250">
                <a:moveTo>
                  <a:pt x="1106581" y="30480"/>
                </a:moveTo>
                <a:lnTo>
                  <a:pt x="1102111" y="26669"/>
                </a:lnTo>
                <a:lnTo>
                  <a:pt x="1102377" y="26669"/>
                </a:lnTo>
                <a:lnTo>
                  <a:pt x="1097780" y="24130"/>
                </a:lnTo>
                <a:lnTo>
                  <a:pt x="1098047" y="24130"/>
                </a:lnTo>
                <a:lnTo>
                  <a:pt x="1093309" y="21589"/>
                </a:lnTo>
                <a:lnTo>
                  <a:pt x="1116593" y="21589"/>
                </a:lnTo>
                <a:lnTo>
                  <a:pt x="1118113" y="22860"/>
                </a:lnTo>
                <a:lnTo>
                  <a:pt x="1122507" y="25400"/>
                </a:lnTo>
                <a:lnTo>
                  <a:pt x="1126723" y="29210"/>
                </a:lnTo>
                <a:lnTo>
                  <a:pt x="1106327" y="29210"/>
                </a:lnTo>
                <a:lnTo>
                  <a:pt x="1106581" y="30480"/>
                </a:lnTo>
                <a:close/>
              </a:path>
              <a:path w="1165225" h="1111250">
                <a:moveTo>
                  <a:pt x="58132" y="30480"/>
                </a:moveTo>
                <a:lnTo>
                  <a:pt x="58374" y="29210"/>
                </a:lnTo>
                <a:lnTo>
                  <a:pt x="59618" y="29210"/>
                </a:lnTo>
                <a:lnTo>
                  <a:pt x="58132" y="30480"/>
                </a:lnTo>
                <a:close/>
              </a:path>
              <a:path w="1165225" h="1111250">
                <a:moveTo>
                  <a:pt x="1134521" y="58419"/>
                </a:moveTo>
                <a:lnTo>
                  <a:pt x="1131460" y="53339"/>
                </a:lnTo>
                <a:lnTo>
                  <a:pt x="1131638" y="53339"/>
                </a:lnTo>
                <a:lnTo>
                  <a:pt x="1128374" y="49530"/>
                </a:lnTo>
                <a:lnTo>
                  <a:pt x="1128565" y="49530"/>
                </a:lnTo>
                <a:lnTo>
                  <a:pt x="1125110" y="45719"/>
                </a:lnTo>
                <a:lnTo>
                  <a:pt x="1125313" y="45719"/>
                </a:lnTo>
                <a:lnTo>
                  <a:pt x="1121681" y="41910"/>
                </a:lnTo>
                <a:lnTo>
                  <a:pt x="1121897" y="41910"/>
                </a:lnTo>
                <a:lnTo>
                  <a:pt x="1118074" y="39369"/>
                </a:lnTo>
                <a:lnTo>
                  <a:pt x="1118303" y="39369"/>
                </a:lnTo>
                <a:lnTo>
                  <a:pt x="1114315" y="35560"/>
                </a:lnTo>
                <a:lnTo>
                  <a:pt x="1114544" y="35560"/>
                </a:lnTo>
                <a:lnTo>
                  <a:pt x="1110391" y="33019"/>
                </a:lnTo>
                <a:lnTo>
                  <a:pt x="1110632" y="33019"/>
                </a:lnTo>
                <a:lnTo>
                  <a:pt x="1106327" y="29210"/>
                </a:lnTo>
                <a:lnTo>
                  <a:pt x="1126723" y="29210"/>
                </a:lnTo>
                <a:lnTo>
                  <a:pt x="1130762" y="33019"/>
                </a:lnTo>
                <a:lnTo>
                  <a:pt x="1134610" y="38100"/>
                </a:lnTo>
                <a:lnTo>
                  <a:pt x="1138267" y="41910"/>
                </a:lnTo>
                <a:lnTo>
                  <a:pt x="1141722" y="45719"/>
                </a:lnTo>
                <a:lnTo>
                  <a:pt x="1144960" y="50800"/>
                </a:lnTo>
                <a:lnTo>
                  <a:pt x="1147983" y="55880"/>
                </a:lnTo>
                <a:lnTo>
                  <a:pt x="1148919" y="57150"/>
                </a:lnTo>
                <a:lnTo>
                  <a:pt x="1134356" y="57150"/>
                </a:lnTo>
                <a:lnTo>
                  <a:pt x="1134521" y="58419"/>
                </a:lnTo>
                <a:close/>
              </a:path>
              <a:path w="1165225" h="1111250">
                <a:moveTo>
                  <a:pt x="30180" y="58419"/>
                </a:moveTo>
                <a:lnTo>
                  <a:pt x="30358" y="57150"/>
                </a:lnTo>
                <a:lnTo>
                  <a:pt x="30945" y="57150"/>
                </a:lnTo>
                <a:lnTo>
                  <a:pt x="30180" y="58419"/>
                </a:lnTo>
                <a:close/>
              </a:path>
              <a:path w="1165225" h="1111250">
                <a:moveTo>
                  <a:pt x="1164823" y="995680"/>
                </a:moveTo>
                <a:lnTo>
                  <a:pt x="1152123" y="995680"/>
                </a:lnTo>
                <a:lnTo>
                  <a:pt x="1152123" y="115569"/>
                </a:lnTo>
                <a:lnTo>
                  <a:pt x="1151983" y="110489"/>
                </a:lnTo>
                <a:lnTo>
                  <a:pt x="1151577" y="105410"/>
                </a:lnTo>
                <a:lnTo>
                  <a:pt x="1150904" y="100330"/>
                </a:lnTo>
                <a:lnTo>
                  <a:pt x="1149990" y="95250"/>
                </a:lnTo>
                <a:lnTo>
                  <a:pt x="1148821" y="90169"/>
                </a:lnTo>
                <a:lnTo>
                  <a:pt x="1147424" y="85089"/>
                </a:lnTo>
                <a:lnTo>
                  <a:pt x="1145786" y="80010"/>
                </a:lnTo>
                <a:lnTo>
                  <a:pt x="1143932" y="74930"/>
                </a:lnTo>
                <a:lnTo>
                  <a:pt x="1141849" y="71119"/>
                </a:lnTo>
                <a:lnTo>
                  <a:pt x="1139550" y="66039"/>
                </a:lnTo>
                <a:lnTo>
                  <a:pt x="1139703" y="66039"/>
                </a:lnTo>
                <a:lnTo>
                  <a:pt x="1137048" y="62230"/>
                </a:lnTo>
                <a:lnTo>
                  <a:pt x="1137213" y="62230"/>
                </a:lnTo>
                <a:lnTo>
                  <a:pt x="1134356" y="57150"/>
                </a:lnTo>
                <a:lnTo>
                  <a:pt x="1148919" y="57150"/>
                </a:lnTo>
                <a:lnTo>
                  <a:pt x="1150790" y="59689"/>
                </a:lnTo>
                <a:lnTo>
                  <a:pt x="1153355" y="64769"/>
                </a:lnTo>
                <a:lnTo>
                  <a:pt x="1155679" y="69850"/>
                </a:lnTo>
                <a:lnTo>
                  <a:pt x="1157762" y="76200"/>
                </a:lnTo>
                <a:lnTo>
                  <a:pt x="1159591" y="81280"/>
                </a:lnTo>
                <a:lnTo>
                  <a:pt x="1164701" y="110489"/>
                </a:lnTo>
                <a:lnTo>
                  <a:pt x="1164823" y="995680"/>
                </a:lnTo>
                <a:close/>
              </a:path>
              <a:path w="1165225" h="1111250">
                <a:moveTo>
                  <a:pt x="12606" y="995680"/>
                </a:moveTo>
                <a:lnTo>
                  <a:pt x="12578" y="994410"/>
                </a:lnTo>
                <a:lnTo>
                  <a:pt x="12606" y="995680"/>
                </a:lnTo>
                <a:close/>
              </a:path>
              <a:path w="1165225" h="1111250">
                <a:moveTo>
                  <a:pt x="1159134" y="1031239"/>
                </a:moveTo>
                <a:lnTo>
                  <a:pt x="1145786" y="1031239"/>
                </a:lnTo>
                <a:lnTo>
                  <a:pt x="1147513" y="1026160"/>
                </a:lnTo>
                <a:lnTo>
                  <a:pt x="1148897" y="1021080"/>
                </a:lnTo>
                <a:lnTo>
                  <a:pt x="1150053" y="1016000"/>
                </a:lnTo>
                <a:lnTo>
                  <a:pt x="1150955" y="1010919"/>
                </a:lnTo>
                <a:lnTo>
                  <a:pt x="1151602" y="1005839"/>
                </a:lnTo>
                <a:lnTo>
                  <a:pt x="1151996" y="1000760"/>
                </a:lnTo>
                <a:lnTo>
                  <a:pt x="1152123" y="994410"/>
                </a:lnTo>
                <a:lnTo>
                  <a:pt x="1152123" y="995680"/>
                </a:lnTo>
                <a:lnTo>
                  <a:pt x="1164823" y="995680"/>
                </a:lnTo>
                <a:lnTo>
                  <a:pt x="1161166" y="1023619"/>
                </a:lnTo>
                <a:lnTo>
                  <a:pt x="1159591" y="1029969"/>
                </a:lnTo>
                <a:lnTo>
                  <a:pt x="1159134" y="1031239"/>
                </a:lnTo>
                <a:close/>
              </a:path>
              <a:path w="1165225" h="1111250">
                <a:moveTo>
                  <a:pt x="19305" y="1031239"/>
                </a:moveTo>
                <a:lnTo>
                  <a:pt x="18915" y="1031239"/>
                </a:lnTo>
                <a:lnTo>
                  <a:pt x="18813" y="1029969"/>
                </a:lnTo>
                <a:lnTo>
                  <a:pt x="19305" y="1031239"/>
                </a:lnTo>
                <a:close/>
              </a:path>
              <a:path w="1165225" h="1111250">
                <a:moveTo>
                  <a:pt x="1153355" y="1045210"/>
                </a:moveTo>
                <a:lnTo>
                  <a:pt x="1139550" y="1045210"/>
                </a:lnTo>
                <a:lnTo>
                  <a:pt x="1141976" y="1040130"/>
                </a:lnTo>
                <a:lnTo>
                  <a:pt x="1144046" y="1035050"/>
                </a:lnTo>
                <a:lnTo>
                  <a:pt x="1145900" y="1029969"/>
                </a:lnTo>
                <a:lnTo>
                  <a:pt x="1145786" y="1031239"/>
                </a:lnTo>
                <a:lnTo>
                  <a:pt x="1159134" y="1031239"/>
                </a:lnTo>
                <a:lnTo>
                  <a:pt x="1157762" y="1035050"/>
                </a:lnTo>
                <a:lnTo>
                  <a:pt x="1155679" y="1040130"/>
                </a:lnTo>
                <a:lnTo>
                  <a:pt x="1153355" y="1045210"/>
                </a:lnTo>
                <a:close/>
              </a:path>
              <a:path w="1165225" h="1111250">
                <a:moveTo>
                  <a:pt x="25662" y="1045210"/>
                </a:moveTo>
                <a:lnTo>
                  <a:pt x="25151" y="1045210"/>
                </a:lnTo>
                <a:lnTo>
                  <a:pt x="24998" y="1043939"/>
                </a:lnTo>
                <a:lnTo>
                  <a:pt x="25662" y="1045210"/>
                </a:lnTo>
                <a:close/>
              </a:path>
              <a:path w="1165225" h="1111250">
                <a:moveTo>
                  <a:pt x="1143881" y="1061719"/>
                </a:moveTo>
                <a:lnTo>
                  <a:pt x="1128374" y="1061719"/>
                </a:lnTo>
                <a:lnTo>
                  <a:pt x="1131638" y="1056639"/>
                </a:lnTo>
                <a:lnTo>
                  <a:pt x="1131460" y="1056639"/>
                </a:lnTo>
                <a:lnTo>
                  <a:pt x="1134521" y="1052830"/>
                </a:lnTo>
                <a:lnTo>
                  <a:pt x="1134356" y="1052830"/>
                </a:lnTo>
                <a:lnTo>
                  <a:pt x="1137213" y="1049019"/>
                </a:lnTo>
                <a:lnTo>
                  <a:pt x="1137048" y="1049019"/>
                </a:lnTo>
                <a:lnTo>
                  <a:pt x="1139703" y="1043939"/>
                </a:lnTo>
                <a:lnTo>
                  <a:pt x="1139550" y="1045210"/>
                </a:lnTo>
                <a:lnTo>
                  <a:pt x="1153355" y="1045210"/>
                </a:lnTo>
                <a:lnTo>
                  <a:pt x="1150790" y="1050289"/>
                </a:lnTo>
                <a:lnTo>
                  <a:pt x="1147983" y="1055369"/>
                </a:lnTo>
                <a:lnTo>
                  <a:pt x="1144960" y="1060450"/>
                </a:lnTo>
                <a:lnTo>
                  <a:pt x="1143881" y="1061719"/>
                </a:lnTo>
                <a:close/>
              </a:path>
              <a:path w="1165225" h="1111250">
                <a:moveTo>
                  <a:pt x="37288" y="1061719"/>
                </a:moveTo>
                <a:lnTo>
                  <a:pt x="36327" y="1061719"/>
                </a:lnTo>
                <a:lnTo>
                  <a:pt x="36136" y="1060450"/>
                </a:lnTo>
                <a:lnTo>
                  <a:pt x="37288" y="1061719"/>
                </a:lnTo>
                <a:close/>
              </a:path>
              <a:path w="1165225" h="1111250">
                <a:moveTo>
                  <a:pt x="1132044" y="1075689"/>
                </a:moveTo>
                <a:lnTo>
                  <a:pt x="1114315" y="1075689"/>
                </a:lnTo>
                <a:lnTo>
                  <a:pt x="1118303" y="1071880"/>
                </a:lnTo>
                <a:lnTo>
                  <a:pt x="1118074" y="1071880"/>
                </a:lnTo>
                <a:lnTo>
                  <a:pt x="1121897" y="1068069"/>
                </a:lnTo>
                <a:lnTo>
                  <a:pt x="1121681" y="1068069"/>
                </a:lnTo>
                <a:lnTo>
                  <a:pt x="1125313" y="1064260"/>
                </a:lnTo>
                <a:lnTo>
                  <a:pt x="1125110" y="1064260"/>
                </a:lnTo>
                <a:lnTo>
                  <a:pt x="1128565" y="1060450"/>
                </a:lnTo>
                <a:lnTo>
                  <a:pt x="1128374" y="1061719"/>
                </a:lnTo>
                <a:lnTo>
                  <a:pt x="1143881" y="1061719"/>
                </a:lnTo>
                <a:lnTo>
                  <a:pt x="1141722" y="1064260"/>
                </a:lnTo>
                <a:lnTo>
                  <a:pt x="1138267" y="1069339"/>
                </a:lnTo>
                <a:lnTo>
                  <a:pt x="1134610" y="1073150"/>
                </a:lnTo>
                <a:lnTo>
                  <a:pt x="1132044" y="1075689"/>
                </a:lnTo>
                <a:close/>
              </a:path>
              <a:path w="1165225" h="1111250">
                <a:moveTo>
                  <a:pt x="51541" y="1075689"/>
                </a:moveTo>
                <a:lnTo>
                  <a:pt x="50398" y="1075689"/>
                </a:lnTo>
                <a:lnTo>
                  <a:pt x="50157" y="1074419"/>
                </a:lnTo>
                <a:lnTo>
                  <a:pt x="51541" y="1075689"/>
                </a:lnTo>
                <a:close/>
              </a:path>
              <a:path w="1165225" h="1111250">
                <a:moveTo>
                  <a:pt x="1101469" y="1098550"/>
                </a:moveTo>
                <a:lnTo>
                  <a:pt x="1058981" y="1098550"/>
                </a:lnTo>
                <a:lnTo>
                  <a:pt x="1064480" y="1097280"/>
                </a:lnTo>
                <a:lnTo>
                  <a:pt x="1064163" y="1097280"/>
                </a:lnTo>
                <a:lnTo>
                  <a:pt x="1069573" y="1096010"/>
                </a:lnTo>
                <a:lnTo>
                  <a:pt x="1074285" y="1096010"/>
                </a:lnTo>
                <a:lnTo>
                  <a:pt x="1079492" y="1093469"/>
                </a:lnTo>
                <a:lnTo>
                  <a:pt x="1079200" y="1093469"/>
                </a:lnTo>
                <a:lnTo>
                  <a:pt x="1084305" y="1092200"/>
                </a:lnTo>
                <a:lnTo>
                  <a:pt x="1084013" y="1092200"/>
                </a:lnTo>
                <a:lnTo>
                  <a:pt x="1089004" y="1090930"/>
                </a:lnTo>
                <a:lnTo>
                  <a:pt x="1088712" y="1090930"/>
                </a:lnTo>
                <a:lnTo>
                  <a:pt x="1093589" y="1088389"/>
                </a:lnTo>
                <a:lnTo>
                  <a:pt x="1093309" y="1088389"/>
                </a:lnTo>
                <a:lnTo>
                  <a:pt x="1098047" y="1085850"/>
                </a:lnTo>
                <a:lnTo>
                  <a:pt x="1097780" y="1085850"/>
                </a:lnTo>
                <a:lnTo>
                  <a:pt x="1102377" y="1083310"/>
                </a:lnTo>
                <a:lnTo>
                  <a:pt x="1102111" y="1083310"/>
                </a:lnTo>
                <a:lnTo>
                  <a:pt x="1106581" y="1080769"/>
                </a:lnTo>
                <a:lnTo>
                  <a:pt x="1106327" y="1080769"/>
                </a:lnTo>
                <a:lnTo>
                  <a:pt x="1110632" y="1078230"/>
                </a:lnTo>
                <a:lnTo>
                  <a:pt x="1110391" y="1078230"/>
                </a:lnTo>
                <a:lnTo>
                  <a:pt x="1114544" y="1074419"/>
                </a:lnTo>
                <a:lnTo>
                  <a:pt x="1114315" y="1075689"/>
                </a:lnTo>
                <a:lnTo>
                  <a:pt x="1132044" y="1075689"/>
                </a:lnTo>
                <a:lnTo>
                  <a:pt x="1113553" y="1090930"/>
                </a:lnTo>
                <a:lnTo>
                  <a:pt x="1108842" y="1094739"/>
                </a:lnTo>
                <a:lnTo>
                  <a:pt x="1103977" y="1097280"/>
                </a:lnTo>
                <a:lnTo>
                  <a:pt x="1101469" y="1098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190069" y="3089910"/>
            <a:ext cx="635000" cy="948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62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内能 光能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85955" y="3501783"/>
            <a:ext cx="244475" cy="286385"/>
          </a:xfrm>
          <a:custGeom>
            <a:avLst/>
            <a:gdLst/>
            <a:ahLst/>
            <a:cxnLst/>
            <a:rect l="l" t="t" r="r" b="b"/>
            <a:pathLst>
              <a:path w="244475" h="286385">
                <a:moveTo>
                  <a:pt x="122135" y="285762"/>
                </a:moveTo>
                <a:lnTo>
                  <a:pt x="0" y="142875"/>
                </a:lnTo>
                <a:lnTo>
                  <a:pt x="122135" y="0"/>
                </a:lnTo>
                <a:lnTo>
                  <a:pt x="122135" y="57150"/>
                </a:lnTo>
                <a:lnTo>
                  <a:pt x="244271" y="57150"/>
                </a:lnTo>
                <a:lnTo>
                  <a:pt x="244271" y="228612"/>
                </a:lnTo>
                <a:lnTo>
                  <a:pt x="122135" y="228612"/>
                </a:lnTo>
                <a:lnTo>
                  <a:pt x="122135" y="285762"/>
                </a:lnTo>
                <a:close/>
              </a:path>
            </a:pathLst>
          </a:custGeom>
          <a:solidFill>
            <a:srgbClr val="B5CA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614572" y="3114497"/>
            <a:ext cx="1856739" cy="1060450"/>
          </a:xfrm>
          <a:custGeom>
            <a:avLst/>
            <a:gdLst/>
            <a:ahLst/>
            <a:cxnLst/>
            <a:rect l="l" t="t" r="r" b="b"/>
            <a:pathLst>
              <a:path w="1856739" h="1060450">
                <a:moveTo>
                  <a:pt x="1750123" y="1060323"/>
                </a:moveTo>
                <a:lnTo>
                  <a:pt x="106032" y="1060323"/>
                </a:lnTo>
                <a:lnTo>
                  <a:pt x="64759" y="1051990"/>
                </a:lnTo>
                <a:lnTo>
                  <a:pt x="31056" y="1029266"/>
                </a:lnTo>
                <a:lnTo>
                  <a:pt x="8332" y="995563"/>
                </a:lnTo>
                <a:lnTo>
                  <a:pt x="0" y="954290"/>
                </a:lnTo>
                <a:lnTo>
                  <a:pt x="0" y="106032"/>
                </a:lnTo>
                <a:lnTo>
                  <a:pt x="8332" y="64759"/>
                </a:lnTo>
                <a:lnTo>
                  <a:pt x="31056" y="31056"/>
                </a:lnTo>
                <a:lnTo>
                  <a:pt x="64759" y="8332"/>
                </a:lnTo>
                <a:lnTo>
                  <a:pt x="106032" y="0"/>
                </a:lnTo>
                <a:lnTo>
                  <a:pt x="1750123" y="0"/>
                </a:lnTo>
                <a:lnTo>
                  <a:pt x="1791395" y="8332"/>
                </a:lnTo>
                <a:lnTo>
                  <a:pt x="1825099" y="31056"/>
                </a:lnTo>
                <a:lnTo>
                  <a:pt x="1847823" y="64759"/>
                </a:lnTo>
                <a:lnTo>
                  <a:pt x="1856155" y="106032"/>
                </a:lnTo>
                <a:lnTo>
                  <a:pt x="1856155" y="954290"/>
                </a:lnTo>
                <a:lnTo>
                  <a:pt x="1847823" y="995563"/>
                </a:lnTo>
                <a:lnTo>
                  <a:pt x="1825099" y="1029266"/>
                </a:lnTo>
                <a:lnTo>
                  <a:pt x="1791395" y="1051990"/>
                </a:lnTo>
                <a:lnTo>
                  <a:pt x="1750123" y="106032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08334" y="3108147"/>
            <a:ext cx="1868805" cy="1071880"/>
          </a:xfrm>
          <a:custGeom>
            <a:avLst/>
            <a:gdLst/>
            <a:ahLst/>
            <a:cxnLst/>
            <a:rect l="l" t="t" r="r" b="b"/>
            <a:pathLst>
              <a:path w="1868804" h="1071879">
                <a:moveTo>
                  <a:pt x="1773468" y="1269"/>
                </a:moveTo>
                <a:lnTo>
                  <a:pt x="95163" y="1269"/>
                </a:lnTo>
                <a:lnTo>
                  <a:pt x="100789" y="0"/>
                </a:lnTo>
                <a:lnTo>
                  <a:pt x="1767842" y="0"/>
                </a:lnTo>
                <a:lnTo>
                  <a:pt x="1773468" y="1269"/>
                </a:lnTo>
                <a:close/>
              </a:path>
              <a:path w="1868804" h="1071879">
                <a:moveTo>
                  <a:pt x="1779005" y="1070610"/>
                </a:moveTo>
                <a:lnTo>
                  <a:pt x="89626" y="1070610"/>
                </a:lnTo>
                <a:lnTo>
                  <a:pt x="84190" y="1069339"/>
                </a:lnTo>
                <a:lnTo>
                  <a:pt x="78856" y="1066800"/>
                </a:lnTo>
                <a:lnTo>
                  <a:pt x="73624" y="1065529"/>
                </a:lnTo>
                <a:lnTo>
                  <a:pt x="68519" y="1062989"/>
                </a:lnTo>
                <a:lnTo>
                  <a:pt x="63540" y="1061720"/>
                </a:lnTo>
                <a:lnTo>
                  <a:pt x="58701" y="1059179"/>
                </a:lnTo>
                <a:lnTo>
                  <a:pt x="53990" y="1056639"/>
                </a:lnTo>
                <a:lnTo>
                  <a:pt x="49430" y="1052829"/>
                </a:lnTo>
                <a:lnTo>
                  <a:pt x="45024" y="1050289"/>
                </a:lnTo>
                <a:lnTo>
                  <a:pt x="19077" y="1022350"/>
                </a:lnTo>
                <a:lnTo>
                  <a:pt x="16156" y="1018539"/>
                </a:lnTo>
                <a:lnTo>
                  <a:pt x="2174" y="982979"/>
                </a:lnTo>
                <a:lnTo>
                  <a:pt x="0" y="106680"/>
                </a:lnTo>
                <a:lnTo>
                  <a:pt x="27" y="105410"/>
                </a:lnTo>
                <a:lnTo>
                  <a:pt x="10975" y="63500"/>
                </a:lnTo>
                <a:lnTo>
                  <a:pt x="19077" y="49530"/>
                </a:lnTo>
                <a:lnTo>
                  <a:pt x="22214" y="44450"/>
                </a:lnTo>
                <a:lnTo>
                  <a:pt x="25554" y="40639"/>
                </a:lnTo>
                <a:lnTo>
                  <a:pt x="29085" y="35560"/>
                </a:lnTo>
                <a:lnTo>
                  <a:pt x="32806" y="31750"/>
                </a:lnTo>
                <a:lnTo>
                  <a:pt x="36705" y="27939"/>
                </a:lnTo>
                <a:lnTo>
                  <a:pt x="40782" y="25400"/>
                </a:lnTo>
                <a:lnTo>
                  <a:pt x="45024" y="21589"/>
                </a:lnTo>
                <a:lnTo>
                  <a:pt x="49430" y="19050"/>
                </a:lnTo>
                <a:lnTo>
                  <a:pt x="53990" y="15239"/>
                </a:lnTo>
                <a:lnTo>
                  <a:pt x="58701" y="12700"/>
                </a:lnTo>
                <a:lnTo>
                  <a:pt x="63540" y="10160"/>
                </a:lnTo>
                <a:lnTo>
                  <a:pt x="68519" y="7619"/>
                </a:lnTo>
                <a:lnTo>
                  <a:pt x="73624" y="6350"/>
                </a:lnTo>
                <a:lnTo>
                  <a:pt x="78856" y="3810"/>
                </a:lnTo>
                <a:lnTo>
                  <a:pt x="89626" y="1269"/>
                </a:lnTo>
                <a:lnTo>
                  <a:pt x="1779005" y="1269"/>
                </a:lnTo>
                <a:lnTo>
                  <a:pt x="1789775" y="3810"/>
                </a:lnTo>
                <a:lnTo>
                  <a:pt x="1795007" y="6350"/>
                </a:lnTo>
                <a:lnTo>
                  <a:pt x="1800113" y="7619"/>
                </a:lnTo>
                <a:lnTo>
                  <a:pt x="1805091" y="10160"/>
                </a:lnTo>
                <a:lnTo>
                  <a:pt x="1809930" y="12700"/>
                </a:lnTo>
                <a:lnTo>
                  <a:pt x="97233" y="12700"/>
                </a:lnTo>
                <a:lnTo>
                  <a:pt x="92014" y="13969"/>
                </a:lnTo>
                <a:lnTo>
                  <a:pt x="92331" y="13969"/>
                </a:lnTo>
                <a:lnTo>
                  <a:pt x="87200" y="15239"/>
                </a:lnTo>
                <a:lnTo>
                  <a:pt x="87505" y="15239"/>
                </a:lnTo>
                <a:lnTo>
                  <a:pt x="82476" y="16510"/>
                </a:lnTo>
                <a:lnTo>
                  <a:pt x="82768" y="16510"/>
                </a:lnTo>
                <a:lnTo>
                  <a:pt x="77840" y="17780"/>
                </a:lnTo>
                <a:lnTo>
                  <a:pt x="78145" y="17780"/>
                </a:lnTo>
                <a:lnTo>
                  <a:pt x="73319" y="20319"/>
                </a:lnTo>
                <a:lnTo>
                  <a:pt x="73611" y="20319"/>
                </a:lnTo>
                <a:lnTo>
                  <a:pt x="68912" y="21589"/>
                </a:lnTo>
                <a:lnTo>
                  <a:pt x="69192" y="21589"/>
                </a:lnTo>
                <a:lnTo>
                  <a:pt x="64620" y="24130"/>
                </a:lnTo>
                <a:lnTo>
                  <a:pt x="64886" y="24130"/>
                </a:lnTo>
                <a:lnTo>
                  <a:pt x="60454" y="26669"/>
                </a:lnTo>
                <a:lnTo>
                  <a:pt x="60708" y="26669"/>
                </a:lnTo>
                <a:lnTo>
                  <a:pt x="56415" y="29210"/>
                </a:lnTo>
                <a:lnTo>
                  <a:pt x="56669" y="29210"/>
                </a:lnTo>
                <a:lnTo>
                  <a:pt x="52504" y="31750"/>
                </a:lnTo>
                <a:lnTo>
                  <a:pt x="52758" y="31750"/>
                </a:lnTo>
                <a:lnTo>
                  <a:pt x="50082" y="34289"/>
                </a:lnTo>
                <a:lnTo>
                  <a:pt x="48986" y="34289"/>
                </a:lnTo>
                <a:lnTo>
                  <a:pt x="45138" y="38100"/>
                </a:lnTo>
                <a:lnTo>
                  <a:pt x="45354" y="38100"/>
                </a:lnTo>
                <a:lnTo>
                  <a:pt x="42898" y="40639"/>
                </a:lnTo>
                <a:lnTo>
                  <a:pt x="41887" y="40639"/>
                </a:lnTo>
                <a:lnTo>
                  <a:pt x="38381" y="44450"/>
                </a:lnTo>
                <a:lnTo>
                  <a:pt x="38585" y="44450"/>
                </a:lnTo>
                <a:lnTo>
                  <a:pt x="35245" y="48260"/>
                </a:lnTo>
                <a:lnTo>
                  <a:pt x="35448" y="48260"/>
                </a:lnTo>
                <a:lnTo>
                  <a:pt x="32298" y="52069"/>
                </a:lnTo>
                <a:lnTo>
                  <a:pt x="32476" y="52069"/>
                </a:lnTo>
                <a:lnTo>
                  <a:pt x="29517" y="55880"/>
                </a:lnTo>
                <a:lnTo>
                  <a:pt x="29695" y="55880"/>
                </a:lnTo>
                <a:lnTo>
                  <a:pt x="26939" y="59689"/>
                </a:lnTo>
                <a:lnTo>
                  <a:pt x="27091" y="59689"/>
                </a:lnTo>
                <a:lnTo>
                  <a:pt x="25177" y="63500"/>
                </a:lnTo>
                <a:lnTo>
                  <a:pt x="24691" y="63500"/>
                </a:lnTo>
                <a:lnTo>
                  <a:pt x="22341" y="68580"/>
                </a:lnTo>
                <a:lnTo>
                  <a:pt x="22481" y="68580"/>
                </a:lnTo>
                <a:lnTo>
                  <a:pt x="20890" y="72389"/>
                </a:lnTo>
                <a:lnTo>
                  <a:pt x="20474" y="72389"/>
                </a:lnTo>
                <a:lnTo>
                  <a:pt x="18582" y="77469"/>
                </a:lnTo>
                <a:lnTo>
                  <a:pt x="17020" y="82550"/>
                </a:lnTo>
                <a:lnTo>
                  <a:pt x="15687" y="86360"/>
                </a:lnTo>
                <a:lnTo>
                  <a:pt x="14582" y="91439"/>
                </a:lnTo>
                <a:lnTo>
                  <a:pt x="13705" y="96519"/>
                </a:lnTo>
                <a:lnTo>
                  <a:pt x="13083" y="101600"/>
                </a:lnTo>
                <a:lnTo>
                  <a:pt x="12807" y="105410"/>
                </a:lnTo>
                <a:lnTo>
                  <a:pt x="12727" y="106680"/>
                </a:lnTo>
                <a:lnTo>
                  <a:pt x="12588" y="111760"/>
                </a:lnTo>
                <a:lnTo>
                  <a:pt x="12588" y="960120"/>
                </a:lnTo>
                <a:lnTo>
                  <a:pt x="12702" y="965200"/>
                </a:lnTo>
                <a:lnTo>
                  <a:pt x="13121" y="970279"/>
                </a:lnTo>
                <a:lnTo>
                  <a:pt x="13756" y="975360"/>
                </a:lnTo>
                <a:lnTo>
                  <a:pt x="14645" y="980439"/>
                </a:lnTo>
                <a:lnTo>
                  <a:pt x="15763" y="985520"/>
                </a:lnTo>
                <a:lnTo>
                  <a:pt x="16042" y="985520"/>
                </a:lnTo>
                <a:lnTo>
                  <a:pt x="17109" y="989329"/>
                </a:lnTo>
                <a:lnTo>
                  <a:pt x="18684" y="994410"/>
                </a:lnTo>
                <a:lnTo>
                  <a:pt x="20474" y="999489"/>
                </a:lnTo>
                <a:lnTo>
                  <a:pt x="20890" y="999489"/>
                </a:lnTo>
                <a:lnTo>
                  <a:pt x="22481" y="1003300"/>
                </a:lnTo>
                <a:lnTo>
                  <a:pt x="22341" y="1003300"/>
                </a:lnTo>
                <a:lnTo>
                  <a:pt x="24691" y="1007110"/>
                </a:lnTo>
                <a:lnTo>
                  <a:pt x="24538" y="1007110"/>
                </a:lnTo>
                <a:lnTo>
                  <a:pt x="27091" y="1012189"/>
                </a:lnTo>
                <a:lnTo>
                  <a:pt x="26939" y="1012189"/>
                </a:lnTo>
                <a:lnTo>
                  <a:pt x="29695" y="1016000"/>
                </a:lnTo>
                <a:lnTo>
                  <a:pt x="29517" y="1016000"/>
                </a:lnTo>
                <a:lnTo>
                  <a:pt x="32476" y="1019810"/>
                </a:lnTo>
                <a:lnTo>
                  <a:pt x="32298" y="1019810"/>
                </a:lnTo>
                <a:lnTo>
                  <a:pt x="35448" y="1023620"/>
                </a:lnTo>
                <a:lnTo>
                  <a:pt x="35245" y="1023620"/>
                </a:lnTo>
                <a:lnTo>
                  <a:pt x="38585" y="1027429"/>
                </a:lnTo>
                <a:lnTo>
                  <a:pt x="38381" y="1027429"/>
                </a:lnTo>
                <a:lnTo>
                  <a:pt x="41887" y="1029970"/>
                </a:lnTo>
                <a:lnTo>
                  <a:pt x="41671" y="1029970"/>
                </a:lnTo>
                <a:lnTo>
                  <a:pt x="45354" y="1033779"/>
                </a:lnTo>
                <a:lnTo>
                  <a:pt x="45138" y="1033779"/>
                </a:lnTo>
                <a:lnTo>
                  <a:pt x="48986" y="1037589"/>
                </a:lnTo>
                <a:lnTo>
                  <a:pt x="50082" y="1037589"/>
                </a:lnTo>
                <a:lnTo>
                  <a:pt x="52758" y="1040129"/>
                </a:lnTo>
                <a:lnTo>
                  <a:pt x="52504" y="1040129"/>
                </a:lnTo>
                <a:lnTo>
                  <a:pt x="56669" y="1042670"/>
                </a:lnTo>
                <a:lnTo>
                  <a:pt x="56415" y="1042670"/>
                </a:lnTo>
                <a:lnTo>
                  <a:pt x="60708" y="1045210"/>
                </a:lnTo>
                <a:lnTo>
                  <a:pt x="60454" y="1045210"/>
                </a:lnTo>
                <a:lnTo>
                  <a:pt x="64886" y="1047750"/>
                </a:lnTo>
                <a:lnTo>
                  <a:pt x="64620" y="1047750"/>
                </a:lnTo>
                <a:lnTo>
                  <a:pt x="69192" y="1050289"/>
                </a:lnTo>
                <a:lnTo>
                  <a:pt x="68912" y="1050289"/>
                </a:lnTo>
                <a:lnTo>
                  <a:pt x="73611" y="1051560"/>
                </a:lnTo>
                <a:lnTo>
                  <a:pt x="73319" y="1051560"/>
                </a:lnTo>
                <a:lnTo>
                  <a:pt x="78145" y="1054100"/>
                </a:lnTo>
                <a:lnTo>
                  <a:pt x="77840" y="1054100"/>
                </a:lnTo>
                <a:lnTo>
                  <a:pt x="82768" y="1055370"/>
                </a:lnTo>
                <a:lnTo>
                  <a:pt x="82476" y="1055370"/>
                </a:lnTo>
                <a:lnTo>
                  <a:pt x="87505" y="1056639"/>
                </a:lnTo>
                <a:lnTo>
                  <a:pt x="87200" y="1056639"/>
                </a:lnTo>
                <a:lnTo>
                  <a:pt x="92331" y="1057910"/>
                </a:lnTo>
                <a:lnTo>
                  <a:pt x="92014" y="1057910"/>
                </a:lnTo>
                <a:lnTo>
                  <a:pt x="97233" y="1059179"/>
                </a:lnTo>
                <a:lnTo>
                  <a:pt x="1809930" y="1059179"/>
                </a:lnTo>
                <a:lnTo>
                  <a:pt x="1805091" y="1061720"/>
                </a:lnTo>
                <a:lnTo>
                  <a:pt x="1800113" y="1062989"/>
                </a:lnTo>
                <a:lnTo>
                  <a:pt x="1795007" y="1065529"/>
                </a:lnTo>
                <a:lnTo>
                  <a:pt x="1789775" y="1066800"/>
                </a:lnTo>
                <a:lnTo>
                  <a:pt x="1784441" y="1069339"/>
                </a:lnTo>
                <a:lnTo>
                  <a:pt x="1779005" y="1070610"/>
                </a:lnTo>
                <a:close/>
              </a:path>
              <a:path w="1868804" h="1071879">
                <a:moveTo>
                  <a:pt x="1819887" y="35560"/>
                </a:moveTo>
                <a:lnTo>
                  <a:pt x="1815886" y="31750"/>
                </a:lnTo>
                <a:lnTo>
                  <a:pt x="1816127" y="31750"/>
                </a:lnTo>
                <a:lnTo>
                  <a:pt x="1811962" y="29210"/>
                </a:lnTo>
                <a:lnTo>
                  <a:pt x="1812216" y="29210"/>
                </a:lnTo>
                <a:lnTo>
                  <a:pt x="1807923" y="26669"/>
                </a:lnTo>
                <a:lnTo>
                  <a:pt x="1808177" y="26669"/>
                </a:lnTo>
                <a:lnTo>
                  <a:pt x="1803745" y="24130"/>
                </a:lnTo>
                <a:lnTo>
                  <a:pt x="1804012" y="24130"/>
                </a:lnTo>
                <a:lnTo>
                  <a:pt x="1799440" y="21589"/>
                </a:lnTo>
                <a:lnTo>
                  <a:pt x="1799719" y="21589"/>
                </a:lnTo>
                <a:lnTo>
                  <a:pt x="1795020" y="20319"/>
                </a:lnTo>
                <a:lnTo>
                  <a:pt x="1795312" y="20319"/>
                </a:lnTo>
                <a:lnTo>
                  <a:pt x="1790486" y="17780"/>
                </a:lnTo>
                <a:lnTo>
                  <a:pt x="1790791" y="17780"/>
                </a:lnTo>
                <a:lnTo>
                  <a:pt x="1785863" y="16510"/>
                </a:lnTo>
                <a:lnTo>
                  <a:pt x="1786155" y="16510"/>
                </a:lnTo>
                <a:lnTo>
                  <a:pt x="1781126" y="15239"/>
                </a:lnTo>
                <a:lnTo>
                  <a:pt x="1781431" y="15239"/>
                </a:lnTo>
                <a:lnTo>
                  <a:pt x="1776300" y="13969"/>
                </a:lnTo>
                <a:lnTo>
                  <a:pt x="1776618" y="13969"/>
                </a:lnTo>
                <a:lnTo>
                  <a:pt x="1771398" y="12700"/>
                </a:lnTo>
                <a:lnTo>
                  <a:pt x="1809930" y="12700"/>
                </a:lnTo>
                <a:lnTo>
                  <a:pt x="1814642" y="15239"/>
                </a:lnTo>
                <a:lnTo>
                  <a:pt x="1819201" y="19050"/>
                </a:lnTo>
                <a:lnTo>
                  <a:pt x="1823608" y="21589"/>
                </a:lnTo>
                <a:lnTo>
                  <a:pt x="1827850" y="25400"/>
                </a:lnTo>
                <a:lnTo>
                  <a:pt x="1831926" y="27939"/>
                </a:lnTo>
                <a:lnTo>
                  <a:pt x="1835825" y="31750"/>
                </a:lnTo>
                <a:lnTo>
                  <a:pt x="1838306" y="34289"/>
                </a:lnTo>
                <a:lnTo>
                  <a:pt x="1819658" y="34289"/>
                </a:lnTo>
                <a:lnTo>
                  <a:pt x="1819887" y="35560"/>
                </a:lnTo>
                <a:close/>
              </a:path>
              <a:path w="1868804" h="1071879">
                <a:moveTo>
                  <a:pt x="48745" y="35560"/>
                </a:moveTo>
                <a:lnTo>
                  <a:pt x="48986" y="34289"/>
                </a:lnTo>
                <a:lnTo>
                  <a:pt x="50082" y="34289"/>
                </a:lnTo>
                <a:lnTo>
                  <a:pt x="48745" y="35560"/>
                </a:lnTo>
                <a:close/>
              </a:path>
              <a:path w="1868804" h="1071879">
                <a:moveTo>
                  <a:pt x="1826961" y="41910"/>
                </a:moveTo>
                <a:lnTo>
                  <a:pt x="1823278" y="38100"/>
                </a:lnTo>
                <a:lnTo>
                  <a:pt x="1823493" y="38100"/>
                </a:lnTo>
                <a:lnTo>
                  <a:pt x="1819658" y="34289"/>
                </a:lnTo>
                <a:lnTo>
                  <a:pt x="1838306" y="34289"/>
                </a:lnTo>
                <a:lnTo>
                  <a:pt x="1839546" y="35560"/>
                </a:lnTo>
                <a:lnTo>
                  <a:pt x="1843077" y="40639"/>
                </a:lnTo>
                <a:lnTo>
                  <a:pt x="1826745" y="40639"/>
                </a:lnTo>
                <a:lnTo>
                  <a:pt x="1826961" y="41910"/>
                </a:lnTo>
                <a:close/>
              </a:path>
              <a:path w="1868804" h="1071879">
                <a:moveTo>
                  <a:pt x="41671" y="41910"/>
                </a:moveTo>
                <a:lnTo>
                  <a:pt x="41887" y="40639"/>
                </a:lnTo>
                <a:lnTo>
                  <a:pt x="42898" y="40639"/>
                </a:lnTo>
                <a:lnTo>
                  <a:pt x="41671" y="41910"/>
                </a:lnTo>
                <a:close/>
              </a:path>
              <a:path w="1868804" h="1071879">
                <a:moveTo>
                  <a:pt x="1844093" y="64769"/>
                </a:moveTo>
                <a:lnTo>
                  <a:pt x="1841540" y="59689"/>
                </a:lnTo>
                <a:lnTo>
                  <a:pt x="1841705" y="59689"/>
                </a:lnTo>
                <a:lnTo>
                  <a:pt x="1838937" y="55880"/>
                </a:lnTo>
                <a:lnTo>
                  <a:pt x="1839114" y="55880"/>
                </a:lnTo>
                <a:lnTo>
                  <a:pt x="1836155" y="52069"/>
                </a:lnTo>
                <a:lnTo>
                  <a:pt x="1836333" y="52069"/>
                </a:lnTo>
                <a:lnTo>
                  <a:pt x="1833196" y="48260"/>
                </a:lnTo>
                <a:lnTo>
                  <a:pt x="1833387" y="48260"/>
                </a:lnTo>
                <a:lnTo>
                  <a:pt x="1830047" y="44450"/>
                </a:lnTo>
                <a:lnTo>
                  <a:pt x="1830250" y="44450"/>
                </a:lnTo>
                <a:lnTo>
                  <a:pt x="1826745" y="40639"/>
                </a:lnTo>
                <a:lnTo>
                  <a:pt x="1843077" y="40639"/>
                </a:lnTo>
                <a:lnTo>
                  <a:pt x="1846417" y="44450"/>
                </a:lnTo>
                <a:lnTo>
                  <a:pt x="1849554" y="49530"/>
                </a:lnTo>
                <a:lnTo>
                  <a:pt x="1852475" y="53339"/>
                </a:lnTo>
                <a:lnTo>
                  <a:pt x="1855180" y="58419"/>
                </a:lnTo>
                <a:lnTo>
                  <a:pt x="1857656" y="63500"/>
                </a:lnTo>
                <a:lnTo>
                  <a:pt x="1843940" y="63500"/>
                </a:lnTo>
                <a:lnTo>
                  <a:pt x="1844093" y="64769"/>
                </a:lnTo>
                <a:close/>
              </a:path>
              <a:path w="1868804" h="1071879">
                <a:moveTo>
                  <a:pt x="24538" y="64769"/>
                </a:moveTo>
                <a:lnTo>
                  <a:pt x="24691" y="63500"/>
                </a:lnTo>
                <a:lnTo>
                  <a:pt x="25177" y="63500"/>
                </a:lnTo>
                <a:lnTo>
                  <a:pt x="24538" y="64769"/>
                </a:lnTo>
                <a:close/>
              </a:path>
              <a:path w="1868804" h="1071879">
                <a:moveTo>
                  <a:pt x="1848271" y="73660"/>
                </a:moveTo>
                <a:lnTo>
                  <a:pt x="1846150" y="68580"/>
                </a:lnTo>
                <a:lnTo>
                  <a:pt x="1846290" y="68580"/>
                </a:lnTo>
                <a:lnTo>
                  <a:pt x="1843940" y="63500"/>
                </a:lnTo>
                <a:lnTo>
                  <a:pt x="1857656" y="63500"/>
                </a:lnTo>
                <a:lnTo>
                  <a:pt x="1859917" y="68580"/>
                </a:lnTo>
                <a:lnTo>
                  <a:pt x="1861422" y="72389"/>
                </a:lnTo>
                <a:lnTo>
                  <a:pt x="1848157" y="72389"/>
                </a:lnTo>
                <a:lnTo>
                  <a:pt x="1848271" y="73660"/>
                </a:lnTo>
                <a:close/>
              </a:path>
              <a:path w="1868804" h="1071879">
                <a:moveTo>
                  <a:pt x="20360" y="73660"/>
                </a:moveTo>
                <a:lnTo>
                  <a:pt x="20474" y="72389"/>
                </a:lnTo>
                <a:lnTo>
                  <a:pt x="20890" y="72389"/>
                </a:lnTo>
                <a:lnTo>
                  <a:pt x="20360" y="73660"/>
                </a:lnTo>
                <a:close/>
              </a:path>
              <a:path w="1868804" h="1071879">
                <a:moveTo>
                  <a:pt x="1865842" y="985520"/>
                </a:moveTo>
                <a:lnTo>
                  <a:pt x="1852869" y="985520"/>
                </a:lnTo>
                <a:lnTo>
                  <a:pt x="1854050" y="980439"/>
                </a:lnTo>
                <a:lnTo>
                  <a:pt x="1854926" y="975360"/>
                </a:lnTo>
                <a:lnTo>
                  <a:pt x="1855548" y="970279"/>
                </a:lnTo>
                <a:lnTo>
                  <a:pt x="1855929" y="965200"/>
                </a:lnTo>
                <a:lnTo>
                  <a:pt x="1856044" y="960120"/>
                </a:lnTo>
                <a:lnTo>
                  <a:pt x="1856044" y="111760"/>
                </a:lnTo>
                <a:lnTo>
                  <a:pt x="1855904" y="106680"/>
                </a:lnTo>
                <a:lnTo>
                  <a:pt x="1855824" y="105410"/>
                </a:lnTo>
                <a:lnTo>
                  <a:pt x="1855510" y="101600"/>
                </a:lnTo>
                <a:lnTo>
                  <a:pt x="1854875" y="96519"/>
                </a:lnTo>
                <a:lnTo>
                  <a:pt x="1853986" y="91439"/>
                </a:lnTo>
                <a:lnTo>
                  <a:pt x="1852869" y="86360"/>
                </a:lnTo>
                <a:lnTo>
                  <a:pt x="1851522" y="82550"/>
                </a:lnTo>
                <a:lnTo>
                  <a:pt x="1849948" y="77469"/>
                </a:lnTo>
                <a:lnTo>
                  <a:pt x="1848157" y="72389"/>
                </a:lnTo>
                <a:lnTo>
                  <a:pt x="1861422" y="72389"/>
                </a:lnTo>
                <a:lnTo>
                  <a:pt x="1868744" y="960120"/>
                </a:lnTo>
                <a:lnTo>
                  <a:pt x="1868604" y="965200"/>
                </a:lnTo>
                <a:lnTo>
                  <a:pt x="1868172" y="971550"/>
                </a:lnTo>
                <a:lnTo>
                  <a:pt x="1867448" y="976629"/>
                </a:lnTo>
                <a:lnTo>
                  <a:pt x="1866470" y="982979"/>
                </a:lnTo>
                <a:lnTo>
                  <a:pt x="1865842" y="985520"/>
                </a:lnTo>
                <a:close/>
              </a:path>
              <a:path w="1868804" h="1071879">
                <a:moveTo>
                  <a:pt x="16042" y="985520"/>
                </a:moveTo>
                <a:lnTo>
                  <a:pt x="15763" y="985520"/>
                </a:lnTo>
                <a:lnTo>
                  <a:pt x="15687" y="984250"/>
                </a:lnTo>
                <a:lnTo>
                  <a:pt x="16042" y="985520"/>
                </a:lnTo>
                <a:close/>
              </a:path>
              <a:path w="1868804" h="1071879">
                <a:moveTo>
                  <a:pt x="1861422" y="999489"/>
                </a:moveTo>
                <a:lnTo>
                  <a:pt x="1848157" y="999489"/>
                </a:lnTo>
                <a:lnTo>
                  <a:pt x="1850049" y="994410"/>
                </a:lnTo>
                <a:lnTo>
                  <a:pt x="1851611" y="989329"/>
                </a:lnTo>
                <a:lnTo>
                  <a:pt x="1852945" y="984250"/>
                </a:lnTo>
                <a:lnTo>
                  <a:pt x="1852869" y="985520"/>
                </a:lnTo>
                <a:lnTo>
                  <a:pt x="1865842" y="985520"/>
                </a:lnTo>
                <a:lnTo>
                  <a:pt x="1865213" y="988060"/>
                </a:lnTo>
                <a:lnTo>
                  <a:pt x="1863689" y="993139"/>
                </a:lnTo>
                <a:lnTo>
                  <a:pt x="1861924" y="998220"/>
                </a:lnTo>
                <a:lnTo>
                  <a:pt x="1861422" y="999489"/>
                </a:lnTo>
                <a:close/>
              </a:path>
              <a:path w="1868804" h="1071879">
                <a:moveTo>
                  <a:pt x="20890" y="999489"/>
                </a:moveTo>
                <a:lnTo>
                  <a:pt x="20474" y="999489"/>
                </a:lnTo>
                <a:lnTo>
                  <a:pt x="20360" y="998220"/>
                </a:lnTo>
                <a:lnTo>
                  <a:pt x="20890" y="999489"/>
                </a:lnTo>
                <a:close/>
              </a:path>
              <a:path w="1868804" h="1071879">
                <a:moveTo>
                  <a:pt x="1837066" y="1037589"/>
                </a:moveTo>
                <a:lnTo>
                  <a:pt x="1819658" y="1037589"/>
                </a:lnTo>
                <a:lnTo>
                  <a:pt x="1823493" y="1033779"/>
                </a:lnTo>
                <a:lnTo>
                  <a:pt x="1823278" y="1033779"/>
                </a:lnTo>
                <a:lnTo>
                  <a:pt x="1826961" y="1029970"/>
                </a:lnTo>
                <a:lnTo>
                  <a:pt x="1826745" y="1029970"/>
                </a:lnTo>
                <a:lnTo>
                  <a:pt x="1830250" y="1027429"/>
                </a:lnTo>
                <a:lnTo>
                  <a:pt x="1830047" y="1027429"/>
                </a:lnTo>
                <a:lnTo>
                  <a:pt x="1833387" y="1023620"/>
                </a:lnTo>
                <a:lnTo>
                  <a:pt x="1833196" y="1023620"/>
                </a:lnTo>
                <a:lnTo>
                  <a:pt x="1836333" y="1019810"/>
                </a:lnTo>
                <a:lnTo>
                  <a:pt x="1836155" y="1019810"/>
                </a:lnTo>
                <a:lnTo>
                  <a:pt x="1839114" y="1016000"/>
                </a:lnTo>
                <a:lnTo>
                  <a:pt x="1838937" y="1016000"/>
                </a:lnTo>
                <a:lnTo>
                  <a:pt x="1841705" y="1012189"/>
                </a:lnTo>
                <a:lnTo>
                  <a:pt x="1841540" y="1012189"/>
                </a:lnTo>
                <a:lnTo>
                  <a:pt x="1844093" y="1007110"/>
                </a:lnTo>
                <a:lnTo>
                  <a:pt x="1843940" y="1007110"/>
                </a:lnTo>
                <a:lnTo>
                  <a:pt x="1846290" y="1003300"/>
                </a:lnTo>
                <a:lnTo>
                  <a:pt x="1846150" y="1003300"/>
                </a:lnTo>
                <a:lnTo>
                  <a:pt x="1848271" y="998220"/>
                </a:lnTo>
                <a:lnTo>
                  <a:pt x="1848157" y="999489"/>
                </a:lnTo>
                <a:lnTo>
                  <a:pt x="1861422" y="999489"/>
                </a:lnTo>
                <a:lnTo>
                  <a:pt x="1849554" y="1022350"/>
                </a:lnTo>
                <a:lnTo>
                  <a:pt x="1846417" y="1027429"/>
                </a:lnTo>
                <a:lnTo>
                  <a:pt x="1843077" y="1031239"/>
                </a:lnTo>
                <a:lnTo>
                  <a:pt x="1839546" y="1035050"/>
                </a:lnTo>
                <a:lnTo>
                  <a:pt x="1837066" y="1037589"/>
                </a:lnTo>
                <a:close/>
              </a:path>
              <a:path w="1868804" h="1071879">
                <a:moveTo>
                  <a:pt x="50082" y="1037589"/>
                </a:moveTo>
                <a:lnTo>
                  <a:pt x="48986" y="1037589"/>
                </a:lnTo>
                <a:lnTo>
                  <a:pt x="48745" y="1036320"/>
                </a:lnTo>
                <a:lnTo>
                  <a:pt x="50082" y="1037589"/>
                </a:lnTo>
                <a:close/>
              </a:path>
              <a:path w="1868804" h="1071879">
                <a:moveTo>
                  <a:pt x="1809930" y="1059179"/>
                </a:moveTo>
                <a:lnTo>
                  <a:pt x="1771398" y="1059179"/>
                </a:lnTo>
                <a:lnTo>
                  <a:pt x="1776618" y="1057910"/>
                </a:lnTo>
                <a:lnTo>
                  <a:pt x="1776300" y="1057910"/>
                </a:lnTo>
                <a:lnTo>
                  <a:pt x="1781431" y="1056639"/>
                </a:lnTo>
                <a:lnTo>
                  <a:pt x="1781126" y="1056639"/>
                </a:lnTo>
                <a:lnTo>
                  <a:pt x="1786155" y="1055370"/>
                </a:lnTo>
                <a:lnTo>
                  <a:pt x="1785863" y="1055370"/>
                </a:lnTo>
                <a:lnTo>
                  <a:pt x="1790791" y="1054100"/>
                </a:lnTo>
                <a:lnTo>
                  <a:pt x="1790486" y="1054100"/>
                </a:lnTo>
                <a:lnTo>
                  <a:pt x="1795312" y="1051560"/>
                </a:lnTo>
                <a:lnTo>
                  <a:pt x="1795020" y="1051560"/>
                </a:lnTo>
                <a:lnTo>
                  <a:pt x="1799719" y="1050289"/>
                </a:lnTo>
                <a:lnTo>
                  <a:pt x="1799440" y="1050289"/>
                </a:lnTo>
                <a:lnTo>
                  <a:pt x="1804012" y="1047750"/>
                </a:lnTo>
                <a:lnTo>
                  <a:pt x="1803745" y="1047750"/>
                </a:lnTo>
                <a:lnTo>
                  <a:pt x="1808177" y="1045210"/>
                </a:lnTo>
                <a:lnTo>
                  <a:pt x="1807923" y="1045210"/>
                </a:lnTo>
                <a:lnTo>
                  <a:pt x="1812216" y="1042670"/>
                </a:lnTo>
                <a:lnTo>
                  <a:pt x="1811962" y="1042670"/>
                </a:lnTo>
                <a:lnTo>
                  <a:pt x="1816127" y="1040129"/>
                </a:lnTo>
                <a:lnTo>
                  <a:pt x="1815886" y="1040129"/>
                </a:lnTo>
                <a:lnTo>
                  <a:pt x="1819887" y="1036320"/>
                </a:lnTo>
                <a:lnTo>
                  <a:pt x="1819658" y="1037589"/>
                </a:lnTo>
                <a:lnTo>
                  <a:pt x="1837066" y="1037589"/>
                </a:lnTo>
                <a:lnTo>
                  <a:pt x="1819201" y="1052829"/>
                </a:lnTo>
                <a:lnTo>
                  <a:pt x="1814642" y="1056639"/>
                </a:lnTo>
                <a:lnTo>
                  <a:pt x="1809930" y="1059179"/>
                </a:lnTo>
                <a:close/>
              </a:path>
              <a:path w="1868804" h="1071879">
                <a:moveTo>
                  <a:pt x="102224" y="1059179"/>
                </a:moveTo>
                <a:lnTo>
                  <a:pt x="97233" y="1059179"/>
                </a:lnTo>
                <a:lnTo>
                  <a:pt x="96916" y="1057910"/>
                </a:lnTo>
                <a:lnTo>
                  <a:pt x="102224" y="1059179"/>
                </a:lnTo>
                <a:close/>
              </a:path>
              <a:path w="1868804" h="1071879">
                <a:moveTo>
                  <a:pt x="1771398" y="1059179"/>
                </a:moveTo>
                <a:lnTo>
                  <a:pt x="1766407" y="1059179"/>
                </a:lnTo>
                <a:lnTo>
                  <a:pt x="1771716" y="1057910"/>
                </a:lnTo>
                <a:lnTo>
                  <a:pt x="1771398" y="1059179"/>
                </a:lnTo>
                <a:close/>
              </a:path>
              <a:path w="1868804" h="1071879">
                <a:moveTo>
                  <a:pt x="1767842" y="1071879"/>
                </a:moveTo>
                <a:lnTo>
                  <a:pt x="100789" y="1071879"/>
                </a:lnTo>
                <a:lnTo>
                  <a:pt x="95163" y="1070610"/>
                </a:lnTo>
                <a:lnTo>
                  <a:pt x="1773468" y="1070610"/>
                </a:lnTo>
                <a:lnTo>
                  <a:pt x="1767842" y="10718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920007" y="3089732"/>
            <a:ext cx="1244600" cy="948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0" marR="5080" indent="-304800">
              <a:lnSpc>
                <a:spcPct val="1262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周围环境 内能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884932" y="3442715"/>
            <a:ext cx="640080" cy="462280"/>
          </a:xfrm>
          <a:custGeom>
            <a:avLst/>
            <a:gdLst/>
            <a:ahLst/>
            <a:cxnLst/>
            <a:rect l="l" t="t" r="r" b="b"/>
            <a:pathLst>
              <a:path w="640079" h="462279">
                <a:moveTo>
                  <a:pt x="230124" y="461772"/>
                </a:moveTo>
                <a:lnTo>
                  <a:pt x="0" y="230124"/>
                </a:lnTo>
                <a:lnTo>
                  <a:pt x="230124" y="0"/>
                </a:lnTo>
                <a:lnTo>
                  <a:pt x="230124" y="91439"/>
                </a:lnTo>
                <a:lnTo>
                  <a:pt x="640080" y="91439"/>
                </a:lnTo>
                <a:lnTo>
                  <a:pt x="640080" y="368808"/>
                </a:lnTo>
                <a:lnTo>
                  <a:pt x="230124" y="368808"/>
                </a:lnTo>
                <a:lnTo>
                  <a:pt x="230124" y="46177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879813" y="3437813"/>
            <a:ext cx="650240" cy="471170"/>
          </a:xfrm>
          <a:custGeom>
            <a:avLst/>
            <a:gdLst/>
            <a:ahLst/>
            <a:cxnLst/>
            <a:rect l="l" t="t" r="r" b="b"/>
            <a:pathLst>
              <a:path w="650239" h="471170">
                <a:moveTo>
                  <a:pt x="235000" y="471131"/>
                </a:moveTo>
                <a:lnTo>
                  <a:pt x="1333" y="238937"/>
                </a:lnTo>
                <a:lnTo>
                  <a:pt x="0" y="236308"/>
                </a:lnTo>
                <a:lnTo>
                  <a:pt x="0" y="234823"/>
                </a:lnTo>
                <a:lnTo>
                  <a:pt x="232168" y="1371"/>
                </a:lnTo>
                <a:lnTo>
                  <a:pt x="235000" y="0"/>
                </a:lnTo>
                <a:lnTo>
                  <a:pt x="236588" y="88"/>
                </a:lnTo>
                <a:lnTo>
                  <a:pt x="238074" y="698"/>
                </a:lnTo>
                <a:lnTo>
                  <a:pt x="239255" y="1765"/>
                </a:lnTo>
                <a:lnTo>
                  <a:pt x="240030" y="3162"/>
                </a:lnTo>
                <a:lnTo>
                  <a:pt x="240296" y="4737"/>
                </a:lnTo>
                <a:lnTo>
                  <a:pt x="230771" y="4737"/>
                </a:lnTo>
                <a:lnTo>
                  <a:pt x="230771" y="16230"/>
                </a:lnTo>
                <a:lnTo>
                  <a:pt x="14808" y="232194"/>
                </a:lnTo>
                <a:lnTo>
                  <a:pt x="8064" y="232194"/>
                </a:lnTo>
                <a:lnTo>
                  <a:pt x="8064" y="238937"/>
                </a:lnTo>
                <a:lnTo>
                  <a:pt x="14808" y="238937"/>
                </a:lnTo>
                <a:lnTo>
                  <a:pt x="230771" y="454901"/>
                </a:lnTo>
                <a:lnTo>
                  <a:pt x="230771" y="466394"/>
                </a:lnTo>
                <a:lnTo>
                  <a:pt x="240296" y="466394"/>
                </a:lnTo>
                <a:lnTo>
                  <a:pt x="240030" y="467969"/>
                </a:lnTo>
                <a:lnTo>
                  <a:pt x="239255" y="469366"/>
                </a:lnTo>
                <a:lnTo>
                  <a:pt x="238074" y="470433"/>
                </a:lnTo>
                <a:lnTo>
                  <a:pt x="236588" y="471042"/>
                </a:lnTo>
                <a:lnTo>
                  <a:pt x="235000" y="471131"/>
                </a:lnTo>
                <a:close/>
              </a:path>
              <a:path w="650239" h="471170">
                <a:moveTo>
                  <a:pt x="230771" y="16230"/>
                </a:moveTo>
                <a:lnTo>
                  <a:pt x="230771" y="4737"/>
                </a:lnTo>
                <a:lnTo>
                  <a:pt x="238899" y="8102"/>
                </a:lnTo>
                <a:lnTo>
                  <a:pt x="230771" y="16230"/>
                </a:lnTo>
                <a:close/>
              </a:path>
              <a:path w="650239" h="471170">
                <a:moveTo>
                  <a:pt x="640448" y="101828"/>
                </a:moveTo>
                <a:lnTo>
                  <a:pt x="235534" y="101828"/>
                </a:lnTo>
                <a:lnTo>
                  <a:pt x="234061" y="101600"/>
                </a:lnTo>
                <a:lnTo>
                  <a:pt x="232740" y="100926"/>
                </a:lnTo>
                <a:lnTo>
                  <a:pt x="231686" y="99872"/>
                </a:lnTo>
                <a:lnTo>
                  <a:pt x="231000" y="98539"/>
                </a:lnTo>
                <a:lnTo>
                  <a:pt x="230771" y="97066"/>
                </a:lnTo>
                <a:lnTo>
                  <a:pt x="230771" y="16230"/>
                </a:lnTo>
                <a:lnTo>
                  <a:pt x="238899" y="8102"/>
                </a:lnTo>
                <a:lnTo>
                  <a:pt x="230771" y="4737"/>
                </a:lnTo>
                <a:lnTo>
                  <a:pt x="240296" y="4737"/>
                </a:lnTo>
                <a:lnTo>
                  <a:pt x="240296" y="92303"/>
                </a:lnTo>
                <a:lnTo>
                  <a:pt x="235534" y="92303"/>
                </a:lnTo>
                <a:lnTo>
                  <a:pt x="240296" y="97066"/>
                </a:lnTo>
                <a:lnTo>
                  <a:pt x="640448" y="97066"/>
                </a:lnTo>
                <a:lnTo>
                  <a:pt x="640448" y="101828"/>
                </a:lnTo>
                <a:close/>
              </a:path>
              <a:path w="650239" h="471170">
                <a:moveTo>
                  <a:pt x="240296" y="97066"/>
                </a:moveTo>
                <a:lnTo>
                  <a:pt x="235534" y="92303"/>
                </a:lnTo>
                <a:lnTo>
                  <a:pt x="240296" y="92303"/>
                </a:lnTo>
                <a:lnTo>
                  <a:pt x="240296" y="97066"/>
                </a:lnTo>
                <a:close/>
              </a:path>
              <a:path w="650239" h="471170">
                <a:moveTo>
                  <a:pt x="649973" y="101828"/>
                </a:moveTo>
                <a:lnTo>
                  <a:pt x="645210" y="101828"/>
                </a:lnTo>
                <a:lnTo>
                  <a:pt x="640448" y="97066"/>
                </a:lnTo>
                <a:lnTo>
                  <a:pt x="240296" y="97066"/>
                </a:lnTo>
                <a:lnTo>
                  <a:pt x="240296" y="92303"/>
                </a:lnTo>
                <a:lnTo>
                  <a:pt x="645210" y="92303"/>
                </a:lnTo>
                <a:lnTo>
                  <a:pt x="649973" y="97066"/>
                </a:lnTo>
                <a:lnTo>
                  <a:pt x="649973" y="101828"/>
                </a:lnTo>
                <a:close/>
              </a:path>
              <a:path w="650239" h="471170">
                <a:moveTo>
                  <a:pt x="640448" y="374065"/>
                </a:moveTo>
                <a:lnTo>
                  <a:pt x="640448" y="97066"/>
                </a:lnTo>
                <a:lnTo>
                  <a:pt x="645210" y="101828"/>
                </a:lnTo>
                <a:lnTo>
                  <a:pt x="649973" y="101828"/>
                </a:lnTo>
                <a:lnTo>
                  <a:pt x="649973" y="369303"/>
                </a:lnTo>
                <a:lnTo>
                  <a:pt x="645210" y="369303"/>
                </a:lnTo>
                <a:lnTo>
                  <a:pt x="640448" y="374065"/>
                </a:lnTo>
                <a:close/>
              </a:path>
              <a:path w="650239" h="471170">
                <a:moveTo>
                  <a:pt x="8064" y="238937"/>
                </a:moveTo>
                <a:lnTo>
                  <a:pt x="8064" y="232194"/>
                </a:lnTo>
                <a:lnTo>
                  <a:pt x="11436" y="235565"/>
                </a:lnTo>
                <a:lnTo>
                  <a:pt x="8064" y="238937"/>
                </a:lnTo>
                <a:close/>
              </a:path>
              <a:path w="650239" h="471170">
                <a:moveTo>
                  <a:pt x="11436" y="235565"/>
                </a:moveTo>
                <a:lnTo>
                  <a:pt x="8064" y="232194"/>
                </a:lnTo>
                <a:lnTo>
                  <a:pt x="14808" y="232194"/>
                </a:lnTo>
                <a:lnTo>
                  <a:pt x="11436" y="235565"/>
                </a:lnTo>
                <a:close/>
              </a:path>
              <a:path w="650239" h="471170">
                <a:moveTo>
                  <a:pt x="14808" y="238937"/>
                </a:moveTo>
                <a:lnTo>
                  <a:pt x="8064" y="238937"/>
                </a:lnTo>
                <a:lnTo>
                  <a:pt x="11436" y="235565"/>
                </a:lnTo>
                <a:lnTo>
                  <a:pt x="14808" y="238937"/>
                </a:lnTo>
                <a:close/>
              </a:path>
              <a:path w="650239" h="471170">
                <a:moveTo>
                  <a:pt x="240296" y="466394"/>
                </a:moveTo>
                <a:lnTo>
                  <a:pt x="230771" y="466394"/>
                </a:lnTo>
                <a:lnTo>
                  <a:pt x="238899" y="463029"/>
                </a:lnTo>
                <a:lnTo>
                  <a:pt x="230771" y="454901"/>
                </a:lnTo>
                <a:lnTo>
                  <a:pt x="230771" y="374065"/>
                </a:lnTo>
                <a:lnTo>
                  <a:pt x="231000" y="372592"/>
                </a:lnTo>
                <a:lnTo>
                  <a:pt x="231686" y="371271"/>
                </a:lnTo>
                <a:lnTo>
                  <a:pt x="232740" y="370217"/>
                </a:lnTo>
                <a:lnTo>
                  <a:pt x="234061" y="369531"/>
                </a:lnTo>
                <a:lnTo>
                  <a:pt x="235534" y="369303"/>
                </a:lnTo>
                <a:lnTo>
                  <a:pt x="640448" y="369303"/>
                </a:lnTo>
                <a:lnTo>
                  <a:pt x="640448" y="374065"/>
                </a:lnTo>
                <a:lnTo>
                  <a:pt x="240296" y="374065"/>
                </a:lnTo>
                <a:lnTo>
                  <a:pt x="235534" y="378828"/>
                </a:lnTo>
                <a:lnTo>
                  <a:pt x="240296" y="378828"/>
                </a:lnTo>
                <a:lnTo>
                  <a:pt x="240296" y="466394"/>
                </a:lnTo>
                <a:close/>
              </a:path>
              <a:path w="650239" h="471170">
                <a:moveTo>
                  <a:pt x="645210" y="378828"/>
                </a:moveTo>
                <a:lnTo>
                  <a:pt x="240296" y="378828"/>
                </a:lnTo>
                <a:lnTo>
                  <a:pt x="240296" y="374065"/>
                </a:lnTo>
                <a:lnTo>
                  <a:pt x="640448" y="374065"/>
                </a:lnTo>
                <a:lnTo>
                  <a:pt x="645210" y="369303"/>
                </a:lnTo>
                <a:lnTo>
                  <a:pt x="649973" y="369303"/>
                </a:lnTo>
                <a:lnTo>
                  <a:pt x="649973" y="374065"/>
                </a:lnTo>
                <a:lnTo>
                  <a:pt x="649744" y="375538"/>
                </a:lnTo>
                <a:lnTo>
                  <a:pt x="649071" y="376859"/>
                </a:lnTo>
                <a:lnTo>
                  <a:pt x="648017" y="377913"/>
                </a:lnTo>
                <a:lnTo>
                  <a:pt x="646684" y="378599"/>
                </a:lnTo>
                <a:lnTo>
                  <a:pt x="645210" y="378828"/>
                </a:lnTo>
                <a:close/>
              </a:path>
              <a:path w="650239" h="471170">
                <a:moveTo>
                  <a:pt x="240296" y="378828"/>
                </a:moveTo>
                <a:lnTo>
                  <a:pt x="235534" y="378828"/>
                </a:lnTo>
                <a:lnTo>
                  <a:pt x="240296" y="374065"/>
                </a:lnTo>
                <a:lnTo>
                  <a:pt x="240296" y="378828"/>
                </a:lnTo>
                <a:close/>
              </a:path>
              <a:path w="650239" h="471170">
                <a:moveTo>
                  <a:pt x="230771" y="466394"/>
                </a:moveTo>
                <a:lnTo>
                  <a:pt x="230771" y="454901"/>
                </a:lnTo>
                <a:lnTo>
                  <a:pt x="238899" y="463029"/>
                </a:lnTo>
                <a:lnTo>
                  <a:pt x="230771" y="46639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076955" y="3534155"/>
            <a:ext cx="448309" cy="277495"/>
          </a:xfrm>
          <a:custGeom>
            <a:avLst/>
            <a:gdLst/>
            <a:ahLst/>
            <a:cxnLst/>
            <a:rect l="l" t="t" r="r" b="b"/>
            <a:pathLst>
              <a:path w="448310" h="277495">
                <a:moveTo>
                  <a:pt x="0" y="0"/>
                </a:moveTo>
                <a:lnTo>
                  <a:pt x="448056" y="0"/>
                </a:lnTo>
                <a:lnTo>
                  <a:pt x="448056" y="277367"/>
                </a:lnTo>
                <a:lnTo>
                  <a:pt x="0" y="277367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071901" y="3530117"/>
            <a:ext cx="458470" cy="287020"/>
          </a:xfrm>
          <a:custGeom>
            <a:avLst/>
            <a:gdLst/>
            <a:ahLst/>
            <a:cxnLst/>
            <a:rect l="l" t="t" r="r" b="b"/>
            <a:pathLst>
              <a:path w="458470" h="287020">
                <a:moveTo>
                  <a:pt x="453123" y="286524"/>
                </a:moveTo>
                <a:lnTo>
                  <a:pt x="4762" y="286524"/>
                </a:lnTo>
                <a:lnTo>
                  <a:pt x="3301" y="286296"/>
                </a:lnTo>
                <a:lnTo>
                  <a:pt x="1968" y="285610"/>
                </a:lnTo>
                <a:lnTo>
                  <a:pt x="914" y="284556"/>
                </a:lnTo>
                <a:lnTo>
                  <a:pt x="241" y="283235"/>
                </a:lnTo>
                <a:lnTo>
                  <a:pt x="0" y="281762"/>
                </a:lnTo>
                <a:lnTo>
                  <a:pt x="0" y="4762"/>
                </a:lnTo>
                <a:lnTo>
                  <a:pt x="4762" y="0"/>
                </a:lnTo>
                <a:lnTo>
                  <a:pt x="453123" y="0"/>
                </a:lnTo>
                <a:lnTo>
                  <a:pt x="457885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76999"/>
                </a:lnTo>
                <a:lnTo>
                  <a:pt x="4762" y="276999"/>
                </a:lnTo>
                <a:lnTo>
                  <a:pt x="9525" y="281762"/>
                </a:lnTo>
                <a:lnTo>
                  <a:pt x="457885" y="281762"/>
                </a:lnTo>
                <a:lnTo>
                  <a:pt x="457657" y="283235"/>
                </a:lnTo>
                <a:lnTo>
                  <a:pt x="456984" y="284556"/>
                </a:lnTo>
                <a:lnTo>
                  <a:pt x="455929" y="285610"/>
                </a:lnTo>
                <a:lnTo>
                  <a:pt x="454596" y="286296"/>
                </a:lnTo>
                <a:lnTo>
                  <a:pt x="453123" y="286524"/>
                </a:lnTo>
                <a:close/>
              </a:path>
              <a:path w="458470" h="28702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458470" h="287020">
                <a:moveTo>
                  <a:pt x="448360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448360" y="4762"/>
                </a:lnTo>
                <a:lnTo>
                  <a:pt x="448360" y="9525"/>
                </a:lnTo>
                <a:close/>
              </a:path>
              <a:path w="458470" h="287020">
                <a:moveTo>
                  <a:pt x="448360" y="281762"/>
                </a:moveTo>
                <a:lnTo>
                  <a:pt x="448360" y="4762"/>
                </a:lnTo>
                <a:lnTo>
                  <a:pt x="453123" y="9525"/>
                </a:lnTo>
                <a:lnTo>
                  <a:pt x="457885" y="9525"/>
                </a:lnTo>
                <a:lnTo>
                  <a:pt x="457885" y="276999"/>
                </a:lnTo>
                <a:lnTo>
                  <a:pt x="453123" y="276999"/>
                </a:lnTo>
                <a:lnTo>
                  <a:pt x="448360" y="281762"/>
                </a:lnTo>
                <a:close/>
              </a:path>
              <a:path w="458470" h="287020">
                <a:moveTo>
                  <a:pt x="457885" y="9525"/>
                </a:moveTo>
                <a:lnTo>
                  <a:pt x="453123" y="9525"/>
                </a:lnTo>
                <a:lnTo>
                  <a:pt x="448360" y="4762"/>
                </a:lnTo>
                <a:lnTo>
                  <a:pt x="457885" y="4762"/>
                </a:lnTo>
                <a:lnTo>
                  <a:pt x="457885" y="9525"/>
                </a:lnTo>
                <a:close/>
              </a:path>
              <a:path w="458470" h="287020">
                <a:moveTo>
                  <a:pt x="9525" y="281762"/>
                </a:moveTo>
                <a:lnTo>
                  <a:pt x="4762" y="276999"/>
                </a:lnTo>
                <a:lnTo>
                  <a:pt x="9525" y="276999"/>
                </a:lnTo>
                <a:lnTo>
                  <a:pt x="9525" y="281762"/>
                </a:lnTo>
                <a:close/>
              </a:path>
              <a:path w="458470" h="287020">
                <a:moveTo>
                  <a:pt x="448360" y="281762"/>
                </a:moveTo>
                <a:lnTo>
                  <a:pt x="9525" y="281762"/>
                </a:lnTo>
                <a:lnTo>
                  <a:pt x="9525" y="276999"/>
                </a:lnTo>
                <a:lnTo>
                  <a:pt x="448360" y="276999"/>
                </a:lnTo>
                <a:lnTo>
                  <a:pt x="448360" y="281762"/>
                </a:lnTo>
                <a:close/>
              </a:path>
              <a:path w="458470" h="287020">
                <a:moveTo>
                  <a:pt x="457885" y="281762"/>
                </a:moveTo>
                <a:lnTo>
                  <a:pt x="448360" y="281762"/>
                </a:lnTo>
                <a:lnTo>
                  <a:pt x="453123" y="276999"/>
                </a:lnTo>
                <a:lnTo>
                  <a:pt x="457885" y="276999"/>
                </a:lnTo>
                <a:lnTo>
                  <a:pt x="457885" y="28176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005666" y="5470943"/>
            <a:ext cx="15544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黑体"/>
                <a:cs typeface="黑体"/>
              </a:rPr>
              <a:t>能量的耗</a:t>
            </a:r>
            <a:r>
              <a:rPr dirty="0" sz="2400" spc="-10" b="1">
                <a:solidFill>
                  <a:srgbClr val="C00000"/>
                </a:solidFill>
                <a:latin typeface="黑体"/>
                <a:cs typeface="黑体"/>
              </a:rPr>
              <a:t>散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75927" y="1890115"/>
            <a:ext cx="5979160" cy="3613150"/>
          </a:xfrm>
          <a:custGeom>
            <a:avLst/>
            <a:gdLst/>
            <a:ahLst/>
            <a:cxnLst/>
            <a:rect l="l" t="t" r="r" b="b"/>
            <a:pathLst>
              <a:path w="5979159" h="3613150">
                <a:moveTo>
                  <a:pt x="2524467" y="2355659"/>
                </a:moveTo>
                <a:lnTo>
                  <a:pt x="0" y="2355659"/>
                </a:lnTo>
                <a:lnTo>
                  <a:pt x="0" y="0"/>
                </a:lnTo>
                <a:lnTo>
                  <a:pt x="5978740" y="0"/>
                </a:lnTo>
                <a:lnTo>
                  <a:pt x="5978740" y="19050"/>
                </a:ln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lnTo>
                  <a:pt x="38100" y="2317559"/>
                </a:lnTo>
                <a:lnTo>
                  <a:pt x="19050" y="2317559"/>
                </a:lnTo>
                <a:lnTo>
                  <a:pt x="38100" y="2336609"/>
                </a:lnTo>
                <a:lnTo>
                  <a:pt x="2524467" y="2336609"/>
                </a:lnTo>
                <a:lnTo>
                  <a:pt x="2524467" y="2355659"/>
                </a:lnTo>
                <a:close/>
              </a:path>
              <a:path w="5979159" h="3613150">
                <a:moveTo>
                  <a:pt x="38100" y="38100"/>
                </a:move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close/>
              </a:path>
              <a:path w="5979159" h="3613150">
                <a:moveTo>
                  <a:pt x="5940640" y="38100"/>
                </a:moveTo>
                <a:lnTo>
                  <a:pt x="38100" y="38100"/>
                </a:lnTo>
                <a:lnTo>
                  <a:pt x="38100" y="19050"/>
                </a:lnTo>
                <a:lnTo>
                  <a:pt x="5940640" y="19050"/>
                </a:lnTo>
                <a:lnTo>
                  <a:pt x="5940640" y="38100"/>
                </a:lnTo>
                <a:close/>
              </a:path>
              <a:path w="5979159" h="3613150">
                <a:moveTo>
                  <a:pt x="5940640" y="2336609"/>
                </a:moveTo>
                <a:lnTo>
                  <a:pt x="5940640" y="19050"/>
                </a:lnTo>
                <a:lnTo>
                  <a:pt x="5959690" y="38100"/>
                </a:lnTo>
                <a:lnTo>
                  <a:pt x="5978740" y="38100"/>
                </a:lnTo>
                <a:lnTo>
                  <a:pt x="5978740" y="2317559"/>
                </a:lnTo>
                <a:lnTo>
                  <a:pt x="5959690" y="2317559"/>
                </a:lnTo>
                <a:lnTo>
                  <a:pt x="5940640" y="2336609"/>
                </a:lnTo>
                <a:close/>
              </a:path>
              <a:path w="5979159" h="3613150">
                <a:moveTo>
                  <a:pt x="5978740" y="38100"/>
                </a:moveTo>
                <a:lnTo>
                  <a:pt x="5959690" y="38100"/>
                </a:lnTo>
                <a:lnTo>
                  <a:pt x="5940640" y="19050"/>
                </a:lnTo>
                <a:lnTo>
                  <a:pt x="5978740" y="19050"/>
                </a:lnTo>
                <a:lnTo>
                  <a:pt x="5978740" y="38100"/>
                </a:lnTo>
                <a:close/>
              </a:path>
              <a:path w="5979159" h="3613150">
                <a:moveTo>
                  <a:pt x="38100" y="2336609"/>
                </a:moveTo>
                <a:lnTo>
                  <a:pt x="19050" y="2317559"/>
                </a:lnTo>
                <a:lnTo>
                  <a:pt x="38100" y="2317559"/>
                </a:lnTo>
                <a:lnTo>
                  <a:pt x="38100" y="2336609"/>
                </a:lnTo>
                <a:close/>
              </a:path>
              <a:path w="5979159" h="3613150">
                <a:moveTo>
                  <a:pt x="2562567" y="2355659"/>
                </a:moveTo>
                <a:lnTo>
                  <a:pt x="2543517" y="2355659"/>
                </a:lnTo>
                <a:lnTo>
                  <a:pt x="2524467" y="2336609"/>
                </a:lnTo>
                <a:lnTo>
                  <a:pt x="38100" y="2336609"/>
                </a:lnTo>
                <a:lnTo>
                  <a:pt x="38100" y="2317559"/>
                </a:lnTo>
                <a:lnTo>
                  <a:pt x="2562567" y="2317559"/>
                </a:lnTo>
                <a:lnTo>
                  <a:pt x="2562567" y="2355659"/>
                </a:lnTo>
                <a:close/>
              </a:path>
              <a:path w="5979159" h="3613150">
                <a:moveTo>
                  <a:pt x="3835069" y="2713151"/>
                </a:moveTo>
                <a:lnTo>
                  <a:pt x="3416160" y="2713151"/>
                </a:lnTo>
                <a:lnTo>
                  <a:pt x="3416160" y="2317559"/>
                </a:lnTo>
                <a:lnTo>
                  <a:pt x="5940640" y="2317559"/>
                </a:lnTo>
                <a:lnTo>
                  <a:pt x="5940640" y="2336609"/>
                </a:lnTo>
                <a:lnTo>
                  <a:pt x="3454260" y="2336609"/>
                </a:lnTo>
                <a:lnTo>
                  <a:pt x="3435210" y="2355659"/>
                </a:lnTo>
                <a:lnTo>
                  <a:pt x="3454260" y="2355659"/>
                </a:lnTo>
                <a:lnTo>
                  <a:pt x="3454260" y="2675051"/>
                </a:lnTo>
                <a:lnTo>
                  <a:pt x="3435210" y="2675051"/>
                </a:lnTo>
                <a:lnTo>
                  <a:pt x="3454260" y="2694101"/>
                </a:lnTo>
                <a:lnTo>
                  <a:pt x="3854119" y="2694101"/>
                </a:lnTo>
                <a:lnTo>
                  <a:pt x="3835069" y="2713151"/>
                </a:lnTo>
                <a:close/>
              </a:path>
              <a:path w="5979159" h="3613150">
                <a:moveTo>
                  <a:pt x="5978740" y="2355659"/>
                </a:moveTo>
                <a:lnTo>
                  <a:pt x="3454260" y="2355659"/>
                </a:lnTo>
                <a:lnTo>
                  <a:pt x="3454260" y="2336609"/>
                </a:lnTo>
                <a:lnTo>
                  <a:pt x="5940640" y="2336609"/>
                </a:lnTo>
                <a:lnTo>
                  <a:pt x="5959690" y="2317559"/>
                </a:lnTo>
                <a:lnTo>
                  <a:pt x="5978740" y="2317559"/>
                </a:lnTo>
                <a:lnTo>
                  <a:pt x="5978740" y="2355659"/>
                </a:lnTo>
                <a:close/>
              </a:path>
              <a:path w="5979159" h="3613150">
                <a:moveTo>
                  <a:pt x="2524467" y="2694101"/>
                </a:moveTo>
                <a:lnTo>
                  <a:pt x="2524467" y="2336609"/>
                </a:lnTo>
                <a:lnTo>
                  <a:pt x="2543517" y="2355659"/>
                </a:lnTo>
                <a:lnTo>
                  <a:pt x="2562567" y="2355659"/>
                </a:lnTo>
                <a:lnTo>
                  <a:pt x="2562567" y="2675051"/>
                </a:lnTo>
                <a:lnTo>
                  <a:pt x="2543517" y="2675051"/>
                </a:lnTo>
                <a:lnTo>
                  <a:pt x="2524467" y="2694101"/>
                </a:lnTo>
                <a:close/>
              </a:path>
              <a:path w="5979159" h="3613150">
                <a:moveTo>
                  <a:pt x="3454260" y="2355659"/>
                </a:moveTo>
                <a:lnTo>
                  <a:pt x="3435210" y="2355659"/>
                </a:lnTo>
                <a:lnTo>
                  <a:pt x="3454260" y="2336609"/>
                </a:lnTo>
                <a:lnTo>
                  <a:pt x="3454260" y="2355659"/>
                </a:lnTo>
                <a:close/>
              </a:path>
              <a:path w="5979159" h="3613150">
                <a:moveTo>
                  <a:pt x="2989364" y="3612730"/>
                </a:moveTo>
                <a:lnTo>
                  <a:pt x="2051685" y="2675051"/>
                </a:lnTo>
                <a:lnTo>
                  <a:pt x="2524467" y="2675051"/>
                </a:lnTo>
                <a:lnTo>
                  <a:pt x="2524467" y="2680639"/>
                </a:lnTo>
                <a:lnTo>
                  <a:pt x="2111146" y="2680639"/>
                </a:lnTo>
                <a:lnTo>
                  <a:pt x="2097684" y="2713151"/>
                </a:lnTo>
                <a:lnTo>
                  <a:pt x="2143658" y="2713151"/>
                </a:lnTo>
                <a:lnTo>
                  <a:pt x="2989364" y="3558844"/>
                </a:lnTo>
                <a:lnTo>
                  <a:pt x="2975889" y="3572319"/>
                </a:lnTo>
                <a:lnTo>
                  <a:pt x="3029775" y="3572319"/>
                </a:lnTo>
                <a:lnTo>
                  <a:pt x="2989364" y="3612730"/>
                </a:lnTo>
                <a:close/>
              </a:path>
              <a:path w="5979159" h="3613150">
                <a:moveTo>
                  <a:pt x="2562567" y="2694101"/>
                </a:moveTo>
                <a:lnTo>
                  <a:pt x="2524467" y="2694101"/>
                </a:lnTo>
                <a:lnTo>
                  <a:pt x="2543517" y="2675051"/>
                </a:lnTo>
                <a:lnTo>
                  <a:pt x="2562567" y="2675051"/>
                </a:lnTo>
                <a:lnTo>
                  <a:pt x="2562567" y="2694101"/>
                </a:lnTo>
                <a:close/>
              </a:path>
              <a:path w="5979159" h="3613150">
                <a:moveTo>
                  <a:pt x="3454260" y="2694101"/>
                </a:moveTo>
                <a:lnTo>
                  <a:pt x="3435210" y="2675051"/>
                </a:lnTo>
                <a:lnTo>
                  <a:pt x="3454260" y="2675051"/>
                </a:lnTo>
                <a:lnTo>
                  <a:pt x="3454260" y="2694101"/>
                </a:lnTo>
                <a:close/>
              </a:path>
              <a:path w="5979159" h="3613150">
                <a:moveTo>
                  <a:pt x="3854119" y="2694101"/>
                </a:moveTo>
                <a:lnTo>
                  <a:pt x="3454260" y="2694101"/>
                </a:lnTo>
                <a:lnTo>
                  <a:pt x="3454260" y="2675051"/>
                </a:lnTo>
                <a:lnTo>
                  <a:pt x="3927043" y="2675051"/>
                </a:lnTo>
                <a:lnTo>
                  <a:pt x="3921455" y="2680639"/>
                </a:lnTo>
                <a:lnTo>
                  <a:pt x="3867581" y="2680639"/>
                </a:lnTo>
                <a:lnTo>
                  <a:pt x="3854119" y="2694101"/>
                </a:lnTo>
                <a:close/>
              </a:path>
              <a:path w="5979159" h="3613150">
                <a:moveTo>
                  <a:pt x="2143658" y="2713151"/>
                </a:moveTo>
                <a:lnTo>
                  <a:pt x="2097684" y="2713151"/>
                </a:lnTo>
                <a:lnTo>
                  <a:pt x="2111146" y="2680639"/>
                </a:lnTo>
                <a:lnTo>
                  <a:pt x="2143658" y="2713151"/>
                </a:lnTo>
                <a:close/>
              </a:path>
              <a:path w="5979159" h="3613150">
                <a:moveTo>
                  <a:pt x="2562567" y="2713151"/>
                </a:moveTo>
                <a:lnTo>
                  <a:pt x="2143658" y="2713151"/>
                </a:lnTo>
                <a:lnTo>
                  <a:pt x="2111146" y="2680639"/>
                </a:lnTo>
                <a:lnTo>
                  <a:pt x="2524467" y="2680639"/>
                </a:lnTo>
                <a:lnTo>
                  <a:pt x="2524467" y="2694101"/>
                </a:lnTo>
                <a:lnTo>
                  <a:pt x="2562567" y="2694101"/>
                </a:lnTo>
                <a:lnTo>
                  <a:pt x="2562567" y="2713151"/>
                </a:lnTo>
                <a:close/>
              </a:path>
              <a:path w="5979159" h="3613150">
                <a:moveTo>
                  <a:pt x="3029775" y="3572319"/>
                </a:moveTo>
                <a:lnTo>
                  <a:pt x="3002838" y="3572319"/>
                </a:lnTo>
                <a:lnTo>
                  <a:pt x="2989364" y="3558844"/>
                </a:lnTo>
                <a:lnTo>
                  <a:pt x="3867581" y="2680639"/>
                </a:lnTo>
                <a:lnTo>
                  <a:pt x="3881056" y="2713151"/>
                </a:lnTo>
                <a:lnTo>
                  <a:pt x="3888943" y="2713151"/>
                </a:lnTo>
                <a:lnTo>
                  <a:pt x="3029775" y="3572319"/>
                </a:lnTo>
                <a:close/>
              </a:path>
              <a:path w="5979159" h="3613150">
                <a:moveTo>
                  <a:pt x="3888943" y="2713151"/>
                </a:moveTo>
                <a:lnTo>
                  <a:pt x="3881056" y="2713151"/>
                </a:lnTo>
                <a:lnTo>
                  <a:pt x="3867581" y="2680639"/>
                </a:lnTo>
                <a:lnTo>
                  <a:pt x="3921455" y="2680639"/>
                </a:lnTo>
                <a:lnTo>
                  <a:pt x="3888943" y="2713151"/>
                </a:lnTo>
                <a:close/>
              </a:path>
              <a:path w="5979159" h="3613150">
                <a:moveTo>
                  <a:pt x="3002838" y="3572319"/>
                </a:moveTo>
                <a:lnTo>
                  <a:pt x="2975889" y="3572319"/>
                </a:lnTo>
                <a:lnTo>
                  <a:pt x="2989364" y="3558844"/>
                </a:lnTo>
                <a:lnTo>
                  <a:pt x="3002838" y="35723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68989" y="1384172"/>
            <a:ext cx="1175385" cy="433070"/>
          </a:xfrm>
          <a:custGeom>
            <a:avLst/>
            <a:gdLst/>
            <a:ahLst/>
            <a:cxnLst/>
            <a:rect l="l" t="t" r="r" b="b"/>
            <a:pathLst>
              <a:path w="1175385" h="433069">
                <a:moveTo>
                  <a:pt x="771537" y="432460"/>
                </a:moveTo>
                <a:lnTo>
                  <a:pt x="0" y="432460"/>
                </a:lnTo>
                <a:lnTo>
                  <a:pt x="0" y="0"/>
                </a:lnTo>
                <a:lnTo>
                  <a:pt x="771537" y="0"/>
                </a:lnTo>
                <a:lnTo>
                  <a:pt x="771537" y="19049"/>
                </a:lnTo>
                <a:lnTo>
                  <a:pt x="38100" y="19049"/>
                </a:lnTo>
                <a:lnTo>
                  <a:pt x="19050" y="38099"/>
                </a:lnTo>
                <a:lnTo>
                  <a:pt x="38100" y="38099"/>
                </a:lnTo>
                <a:lnTo>
                  <a:pt x="38100" y="394360"/>
                </a:lnTo>
                <a:lnTo>
                  <a:pt x="19050" y="394360"/>
                </a:lnTo>
                <a:lnTo>
                  <a:pt x="38100" y="413410"/>
                </a:lnTo>
                <a:lnTo>
                  <a:pt x="771537" y="413410"/>
                </a:lnTo>
                <a:lnTo>
                  <a:pt x="771537" y="432460"/>
                </a:lnTo>
                <a:close/>
              </a:path>
              <a:path w="1175385" h="433069">
                <a:moveTo>
                  <a:pt x="38100" y="38099"/>
                </a:moveTo>
                <a:lnTo>
                  <a:pt x="19050" y="38099"/>
                </a:lnTo>
                <a:lnTo>
                  <a:pt x="38100" y="19049"/>
                </a:lnTo>
                <a:lnTo>
                  <a:pt x="38100" y="38099"/>
                </a:lnTo>
                <a:close/>
              </a:path>
              <a:path w="1175385" h="433069">
                <a:moveTo>
                  <a:pt x="733437" y="38099"/>
                </a:moveTo>
                <a:lnTo>
                  <a:pt x="38100" y="38099"/>
                </a:lnTo>
                <a:lnTo>
                  <a:pt x="38100" y="19049"/>
                </a:lnTo>
                <a:lnTo>
                  <a:pt x="733437" y="19049"/>
                </a:lnTo>
                <a:lnTo>
                  <a:pt x="733437" y="38099"/>
                </a:lnTo>
                <a:close/>
              </a:path>
              <a:path w="1175385" h="433069">
                <a:moveTo>
                  <a:pt x="1068285" y="185991"/>
                </a:moveTo>
                <a:lnTo>
                  <a:pt x="733437" y="185991"/>
                </a:lnTo>
                <a:lnTo>
                  <a:pt x="733437" y="19049"/>
                </a:lnTo>
                <a:lnTo>
                  <a:pt x="752487" y="38099"/>
                </a:lnTo>
                <a:lnTo>
                  <a:pt x="771537" y="38099"/>
                </a:lnTo>
                <a:lnTo>
                  <a:pt x="771537" y="147891"/>
                </a:lnTo>
                <a:lnTo>
                  <a:pt x="752487" y="147891"/>
                </a:lnTo>
                <a:lnTo>
                  <a:pt x="771537" y="166941"/>
                </a:lnTo>
                <a:lnTo>
                  <a:pt x="1068285" y="166941"/>
                </a:lnTo>
                <a:lnTo>
                  <a:pt x="1068285" y="185991"/>
                </a:lnTo>
                <a:close/>
              </a:path>
              <a:path w="1175385" h="433069">
                <a:moveTo>
                  <a:pt x="771537" y="38099"/>
                </a:moveTo>
                <a:lnTo>
                  <a:pt x="752487" y="38099"/>
                </a:lnTo>
                <a:lnTo>
                  <a:pt x="733437" y="19049"/>
                </a:lnTo>
                <a:lnTo>
                  <a:pt x="771537" y="19049"/>
                </a:lnTo>
                <a:lnTo>
                  <a:pt x="771537" y="38099"/>
                </a:lnTo>
                <a:close/>
              </a:path>
              <a:path w="1175385" h="433069">
                <a:moveTo>
                  <a:pt x="1030185" y="166941"/>
                </a:moveTo>
                <a:lnTo>
                  <a:pt x="1030185" y="71653"/>
                </a:lnTo>
                <a:lnTo>
                  <a:pt x="1076172" y="117640"/>
                </a:lnTo>
                <a:lnTo>
                  <a:pt x="1068285" y="117640"/>
                </a:lnTo>
                <a:lnTo>
                  <a:pt x="1035761" y="131114"/>
                </a:lnTo>
                <a:lnTo>
                  <a:pt x="1052537" y="147891"/>
                </a:lnTo>
                <a:lnTo>
                  <a:pt x="1049235" y="147891"/>
                </a:lnTo>
                <a:lnTo>
                  <a:pt x="1030185" y="166941"/>
                </a:lnTo>
                <a:close/>
              </a:path>
              <a:path w="1175385" h="433069">
                <a:moveTo>
                  <a:pt x="1068285" y="163639"/>
                </a:moveTo>
                <a:lnTo>
                  <a:pt x="1035761" y="131114"/>
                </a:lnTo>
                <a:lnTo>
                  <a:pt x="1068285" y="117640"/>
                </a:lnTo>
                <a:lnTo>
                  <a:pt x="1068285" y="163639"/>
                </a:lnTo>
                <a:close/>
              </a:path>
              <a:path w="1175385" h="433069">
                <a:moveTo>
                  <a:pt x="1120877" y="216231"/>
                </a:moveTo>
                <a:lnTo>
                  <a:pt x="1068285" y="163639"/>
                </a:lnTo>
                <a:lnTo>
                  <a:pt x="1068285" y="117640"/>
                </a:lnTo>
                <a:lnTo>
                  <a:pt x="1076172" y="117640"/>
                </a:lnTo>
                <a:lnTo>
                  <a:pt x="1161288" y="202755"/>
                </a:lnTo>
                <a:lnTo>
                  <a:pt x="1134351" y="202755"/>
                </a:lnTo>
                <a:lnTo>
                  <a:pt x="1120877" y="216231"/>
                </a:lnTo>
                <a:close/>
              </a:path>
              <a:path w="1175385" h="433069">
                <a:moveTo>
                  <a:pt x="771537" y="166941"/>
                </a:moveTo>
                <a:lnTo>
                  <a:pt x="752487" y="147891"/>
                </a:lnTo>
                <a:lnTo>
                  <a:pt x="771537" y="147891"/>
                </a:lnTo>
                <a:lnTo>
                  <a:pt x="771537" y="166941"/>
                </a:lnTo>
                <a:close/>
              </a:path>
              <a:path w="1175385" h="433069">
                <a:moveTo>
                  <a:pt x="1030185" y="166941"/>
                </a:moveTo>
                <a:lnTo>
                  <a:pt x="771537" y="166941"/>
                </a:lnTo>
                <a:lnTo>
                  <a:pt x="771537" y="147891"/>
                </a:lnTo>
                <a:lnTo>
                  <a:pt x="1030185" y="147891"/>
                </a:lnTo>
                <a:lnTo>
                  <a:pt x="1030185" y="166941"/>
                </a:lnTo>
                <a:close/>
              </a:path>
              <a:path w="1175385" h="433069">
                <a:moveTo>
                  <a:pt x="1068285" y="166941"/>
                </a:moveTo>
                <a:lnTo>
                  <a:pt x="1030185" y="166941"/>
                </a:lnTo>
                <a:lnTo>
                  <a:pt x="1049235" y="147891"/>
                </a:lnTo>
                <a:lnTo>
                  <a:pt x="1052537" y="147891"/>
                </a:lnTo>
                <a:lnTo>
                  <a:pt x="1068285" y="163639"/>
                </a:lnTo>
                <a:lnTo>
                  <a:pt x="1068285" y="166941"/>
                </a:lnTo>
                <a:close/>
              </a:path>
              <a:path w="1175385" h="433069">
                <a:moveTo>
                  <a:pt x="1134351" y="229704"/>
                </a:moveTo>
                <a:lnTo>
                  <a:pt x="1120878" y="216230"/>
                </a:lnTo>
                <a:lnTo>
                  <a:pt x="1134351" y="202755"/>
                </a:lnTo>
                <a:lnTo>
                  <a:pt x="1134351" y="229704"/>
                </a:lnTo>
                <a:close/>
              </a:path>
              <a:path w="1175385" h="433069">
                <a:moveTo>
                  <a:pt x="1161289" y="229704"/>
                </a:moveTo>
                <a:lnTo>
                  <a:pt x="1134351" y="229704"/>
                </a:lnTo>
                <a:lnTo>
                  <a:pt x="1134351" y="202755"/>
                </a:lnTo>
                <a:lnTo>
                  <a:pt x="1161288" y="202755"/>
                </a:lnTo>
                <a:lnTo>
                  <a:pt x="1174761" y="216231"/>
                </a:lnTo>
                <a:lnTo>
                  <a:pt x="1161289" y="229704"/>
                </a:lnTo>
                <a:close/>
              </a:path>
              <a:path w="1175385" h="433069">
                <a:moveTo>
                  <a:pt x="1076181" y="314820"/>
                </a:moveTo>
                <a:lnTo>
                  <a:pt x="1068285" y="314820"/>
                </a:lnTo>
                <a:lnTo>
                  <a:pt x="1068285" y="268829"/>
                </a:lnTo>
                <a:lnTo>
                  <a:pt x="1120877" y="216231"/>
                </a:lnTo>
                <a:lnTo>
                  <a:pt x="1134351" y="229704"/>
                </a:lnTo>
                <a:lnTo>
                  <a:pt x="1161289" y="229704"/>
                </a:lnTo>
                <a:lnTo>
                  <a:pt x="1076181" y="314820"/>
                </a:lnTo>
                <a:close/>
              </a:path>
              <a:path w="1175385" h="433069">
                <a:moveTo>
                  <a:pt x="733437" y="413410"/>
                </a:moveTo>
                <a:lnTo>
                  <a:pt x="733437" y="246481"/>
                </a:lnTo>
                <a:lnTo>
                  <a:pt x="1068285" y="246481"/>
                </a:lnTo>
                <a:lnTo>
                  <a:pt x="1068285" y="265531"/>
                </a:lnTo>
                <a:lnTo>
                  <a:pt x="771537" y="265531"/>
                </a:lnTo>
                <a:lnTo>
                  <a:pt x="752487" y="284581"/>
                </a:lnTo>
                <a:lnTo>
                  <a:pt x="771537" y="284581"/>
                </a:lnTo>
                <a:lnTo>
                  <a:pt x="771537" y="394360"/>
                </a:lnTo>
                <a:lnTo>
                  <a:pt x="752487" y="394360"/>
                </a:lnTo>
                <a:lnTo>
                  <a:pt x="733437" y="413410"/>
                </a:lnTo>
                <a:close/>
              </a:path>
              <a:path w="1175385" h="433069">
                <a:moveTo>
                  <a:pt x="771537" y="284581"/>
                </a:moveTo>
                <a:lnTo>
                  <a:pt x="752487" y="284581"/>
                </a:lnTo>
                <a:lnTo>
                  <a:pt x="771537" y="265531"/>
                </a:lnTo>
                <a:lnTo>
                  <a:pt x="771537" y="284581"/>
                </a:lnTo>
                <a:close/>
              </a:path>
              <a:path w="1175385" h="433069">
                <a:moveTo>
                  <a:pt x="1030185" y="284581"/>
                </a:moveTo>
                <a:lnTo>
                  <a:pt x="771537" y="284581"/>
                </a:lnTo>
                <a:lnTo>
                  <a:pt x="771537" y="265531"/>
                </a:lnTo>
                <a:lnTo>
                  <a:pt x="1030185" y="265531"/>
                </a:lnTo>
                <a:lnTo>
                  <a:pt x="1030185" y="284581"/>
                </a:lnTo>
                <a:close/>
              </a:path>
              <a:path w="1175385" h="433069">
                <a:moveTo>
                  <a:pt x="1030185" y="360819"/>
                </a:moveTo>
                <a:lnTo>
                  <a:pt x="1030185" y="265531"/>
                </a:lnTo>
                <a:lnTo>
                  <a:pt x="1049235" y="284581"/>
                </a:lnTo>
                <a:lnTo>
                  <a:pt x="1052535" y="284581"/>
                </a:lnTo>
                <a:lnTo>
                  <a:pt x="1035761" y="301358"/>
                </a:lnTo>
                <a:lnTo>
                  <a:pt x="1068285" y="314820"/>
                </a:lnTo>
                <a:lnTo>
                  <a:pt x="1076181" y="314820"/>
                </a:lnTo>
                <a:lnTo>
                  <a:pt x="1030185" y="360819"/>
                </a:lnTo>
                <a:close/>
              </a:path>
              <a:path w="1175385" h="433069">
                <a:moveTo>
                  <a:pt x="1052535" y="284581"/>
                </a:moveTo>
                <a:lnTo>
                  <a:pt x="1049235" y="284581"/>
                </a:lnTo>
                <a:lnTo>
                  <a:pt x="1030185" y="265531"/>
                </a:lnTo>
                <a:lnTo>
                  <a:pt x="1068285" y="265531"/>
                </a:lnTo>
                <a:lnTo>
                  <a:pt x="1068285" y="268829"/>
                </a:lnTo>
                <a:lnTo>
                  <a:pt x="1052535" y="284581"/>
                </a:lnTo>
                <a:close/>
              </a:path>
              <a:path w="1175385" h="433069">
                <a:moveTo>
                  <a:pt x="1068285" y="314820"/>
                </a:moveTo>
                <a:lnTo>
                  <a:pt x="1035761" y="301358"/>
                </a:lnTo>
                <a:lnTo>
                  <a:pt x="1068285" y="268829"/>
                </a:lnTo>
                <a:lnTo>
                  <a:pt x="1068285" y="314820"/>
                </a:lnTo>
                <a:close/>
              </a:path>
              <a:path w="1175385" h="433069">
                <a:moveTo>
                  <a:pt x="38100" y="413410"/>
                </a:moveTo>
                <a:lnTo>
                  <a:pt x="19050" y="394360"/>
                </a:lnTo>
                <a:lnTo>
                  <a:pt x="38100" y="394360"/>
                </a:lnTo>
                <a:lnTo>
                  <a:pt x="38100" y="413410"/>
                </a:lnTo>
                <a:close/>
              </a:path>
              <a:path w="1175385" h="433069">
                <a:moveTo>
                  <a:pt x="733437" y="413410"/>
                </a:moveTo>
                <a:lnTo>
                  <a:pt x="38100" y="413410"/>
                </a:lnTo>
                <a:lnTo>
                  <a:pt x="38100" y="394360"/>
                </a:lnTo>
                <a:lnTo>
                  <a:pt x="733437" y="394360"/>
                </a:lnTo>
                <a:lnTo>
                  <a:pt x="733437" y="413410"/>
                </a:lnTo>
                <a:close/>
              </a:path>
              <a:path w="1175385" h="433069">
                <a:moveTo>
                  <a:pt x="771537" y="413410"/>
                </a:moveTo>
                <a:lnTo>
                  <a:pt x="733437" y="413410"/>
                </a:lnTo>
                <a:lnTo>
                  <a:pt x="752487" y="394360"/>
                </a:lnTo>
                <a:lnTo>
                  <a:pt x="771537" y="394360"/>
                </a:lnTo>
                <a:lnTo>
                  <a:pt x="771537" y="41341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675077" y="1330134"/>
            <a:ext cx="4013835" cy="11214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69265" algn="l"/>
                <a:tab pos="469900" algn="l"/>
                <a:tab pos="3288029" algn="l"/>
              </a:tabLst>
            </a:pPr>
            <a:r>
              <a:rPr dirty="0" sz="2400">
                <a:latin typeface="华文楷体"/>
                <a:cs typeface="华文楷体"/>
              </a:rPr>
              <a:t>热电厂燃烧 燃料	</a:t>
            </a:r>
            <a:r>
              <a:rPr dirty="0" sz="2800" b="1">
                <a:solidFill>
                  <a:srgbClr val="00AF50"/>
                </a:solidFill>
                <a:latin typeface="黑体"/>
                <a:cs typeface="黑体"/>
              </a:rPr>
              <a:t>能</a:t>
            </a:r>
            <a:r>
              <a:rPr dirty="0" sz="2800" spc="-20" b="1">
                <a:solidFill>
                  <a:srgbClr val="00AF50"/>
                </a:solidFill>
                <a:latin typeface="黑体"/>
                <a:cs typeface="黑体"/>
              </a:rPr>
              <a:t>源</a:t>
            </a:r>
            <a:endParaRPr sz="2800">
              <a:latin typeface="黑体"/>
              <a:cs typeface="黑体"/>
            </a:endParaRPr>
          </a:p>
          <a:p>
            <a:pPr algn="ctr" marL="196850">
              <a:lnSpc>
                <a:spcPct val="100000"/>
              </a:lnSpc>
              <a:spcBef>
                <a:spcPts val="2390"/>
              </a:spcBef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化学能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52750" y="4211091"/>
            <a:ext cx="18605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黑体"/>
                <a:cs typeface="黑体"/>
              </a:rPr>
              <a:t>能量品质降</a:t>
            </a:r>
            <a:r>
              <a:rPr dirty="0" sz="2400" spc="-10" b="1">
                <a:solidFill>
                  <a:srgbClr val="C00000"/>
                </a:solidFill>
                <a:latin typeface="黑体"/>
                <a:cs typeface="黑体"/>
              </a:rPr>
              <a:t>低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73405" y="4211091"/>
            <a:ext cx="15544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黑体"/>
                <a:cs typeface="黑体"/>
              </a:rPr>
              <a:t>总能量不</a:t>
            </a:r>
            <a:r>
              <a:rPr dirty="0" sz="2400" spc="-10" b="1">
                <a:solidFill>
                  <a:srgbClr val="C00000"/>
                </a:solidFill>
                <a:latin typeface="黑体"/>
                <a:cs typeface="黑体"/>
              </a:rPr>
              <a:t>变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16063" y="1346657"/>
            <a:ext cx="1244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AF50"/>
                </a:solidFill>
                <a:latin typeface="黑体"/>
                <a:cs typeface="黑体"/>
              </a:rPr>
              <a:t>便于利用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219973" y="1591360"/>
            <a:ext cx="615315" cy="0"/>
          </a:xfrm>
          <a:custGeom>
            <a:avLst/>
            <a:gdLst/>
            <a:ahLst/>
            <a:cxnLst/>
            <a:rect l="l" t="t" r="r" b="b"/>
            <a:pathLst>
              <a:path w="615315" h="0">
                <a:moveTo>
                  <a:pt x="0" y="0"/>
                </a:moveTo>
                <a:lnTo>
                  <a:pt x="614705" y="0"/>
                </a:lnTo>
              </a:path>
            </a:pathLst>
          </a:custGeom>
          <a:ln w="28575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852916" y="1345691"/>
            <a:ext cx="472440" cy="1938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8852916" y="1361211"/>
            <a:ext cx="472440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91440" marR="6794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AF50"/>
                </a:solidFill>
                <a:latin typeface="黑体"/>
                <a:cs typeface="黑体"/>
              </a:rPr>
              <a:t>不 便 于 利 用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15899" y="5448439"/>
            <a:ext cx="2463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AF50"/>
                </a:solidFill>
                <a:latin typeface="黑体"/>
                <a:cs typeface="黑体"/>
              </a:rPr>
              <a:t>自然界的宏观过程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098280" y="4798199"/>
            <a:ext cx="0" cy="730250"/>
          </a:xfrm>
          <a:custGeom>
            <a:avLst/>
            <a:gdLst/>
            <a:ahLst/>
            <a:cxnLst/>
            <a:rect l="l" t="t" r="r" b="b"/>
            <a:pathLst>
              <a:path w="0" h="730250">
                <a:moveTo>
                  <a:pt x="0" y="0"/>
                </a:moveTo>
                <a:lnTo>
                  <a:pt x="0" y="729907"/>
                </a:lnTo>
              </a:path>
            </a:pathLst>
          </a:custGeom>
          <a:ln w="28575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862059" y="3552444"/>
            <a:ext cx="470916" cy="1630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8940851" y="3567912"/>
            <a:ext cx="330200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AF50"/>
                </a:solidFill>
                <a:latin typeface="黑体"/>
                <a:cs typeface="黑体"/>
              </a:rPr>
              <a:t>有 方 向 性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455729" y="2016417"/>
            <a:ext cx="254000" cy="482600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65000"/>
              </a:lnSpc>
            </a:pPr>
            <a:r>
              <a:rPr dirty="0" sz="1800">
                <a:latin typeface="黑体"/>
                <a:cs typeface="黑体"/>
              </a:rPr>
              <a:t>锅炉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084262" y="1952256"/>
            <a:ext cx="254000" cy="711200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65000"/>
              </a:lnSpc>
            </a:pPr>
            <a:r>
              <a:rPr dirty="0" sz="1800">
                <a:latin typeface="黑体"/>
                <a:cs typeface="黑体"/>
              </a:rPr>
              <a:t>汽轮机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650810" y="1881449"/>
            <a:ext cx="939800" cy="978535"/>
          </a:xfrm>
          <a:prstGeom prst="rect">
            <a:avLst/>
          </a:prstGeom>
        </p:spPr>
        <p:txBody>
          <a:bodyPr wrap="square" lIns="0" tIns="1911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505"/>
              </a:spcBef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机械能</a:t>
            </a:r>
            <a:endParaRPr sz="2400">
              <a:latin typeface="黑体"/>
              <a:cs typeface="黑体"/>
            </a:endParaRPr>
          </a:p>
          <a:p>
            <a:pPr algn="ctr" marR="39370">
              <a:lnSpc>
                <a:spcPct val="100000"/>
              </a:lnSpc>
              <a:spcBef>
                <a:spcPts val="1055"/>
              </a:spcBef>
            </a:pPr>
            <a:r>
              <a:rPr dirty="0" sz="1800">
                <a:latin typeface="黑体"/>
                <a:cs typeface="黑体"/>
              </a:rPr>
              <a:t>发电机</a:t>
            </a:r>
            <a:endParaRPr sz="18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5977" y="1002982"/>
            <a:ext cx="10915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黑体"/>
                <a:cs typeface="黑体"/>
              </a:rPr>
              <a:t>做一</a:t>
            </a:r>
            <a:r>
              <a:rPr dirty="0" sz="2800" spc="-5">
                <a:latin typeface="黑体"/>
                <a:cs typeface="黑体"/>
              </a:rPr>
              <a:t>做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7811" y="1266444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67455" y="1490472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24873" y="1537246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34728" y="1638503"/>
            <a:ext cx="47434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请大家阅读教科书</a:t>
            </a:r>
            <a:r>
              <a:rPr dirty="0" sz="2400" spc="-5">
                <a:latin typeface="华文楷体"/>
                <a:cs typeface="华文楷体"/>
              </a:rPr>
              <a:t>STSE</a:t>
            </a:r>
            <a:r>
              <a:rPr dirty="0" sz="2400" spc="-75">
                <a:latin typeface="华文楷体"/>
                <a:cs typeface="华文楷体"/>
              </a:rPr>
              <a:t> </a:t>
            </a:r>
            <a:r>
              <a:rPr dirty="0" sz="2400">
                <a:latin typeface="华文楷体"/>
                <a:cs typeface="华文楷体"/>
              </a:rPr>
              <a:t>汽车和能源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62008" y="3636530"/>
            <a:ext cx="6790055" cy="950594"/>
          </a:xfrm>
          <a:custGeom>
            <a:avLst/>
            <a:gdLst/>
            <a:ahLst/>
            <a:cxnLst/>
            <a:rect l="l" t="t" r="r" b="b"/>
            <a:pathLst>
              <a:path w="6790055" h="950595">
                <a:moveTo>
                  <a:pt x="6770509" y="950201"/>
                </a:moveTo>
                <a:lnTo>
                  <a:pt x="19050" y="950201"/>
                </a:lnTo>
                <a:lnTo>
                  <a:pt x="15748" y="949921"/>
                </a:lnTo>
                <a:lnTo>
                  <a:pt x="0" y="931151"/>
                </a:lnTo>
                <a:lnTo>
                  <a:pt x="0" y="19050"/>
                </a:lnTo>
                <a:lnTo>
                  <a:pt x="19050" y="0"/>
                </a:lnTo>
                <a:lnTo>
                  <a:pt x="6770509" y="0"/>
                </a:lnTo>
                <a:lnTo>
                  <a:pt x="6789559" y="19050"/>
                </a:ln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lnTo>
                  <a:pt x="38100" y="912101"/>
                </a:lnTo>
                <a:lnTo>
                  <a:pt x="19050" y="912101"/>
                </a:lnTo>
                <a:lnTo>
                  <a:pt x="38100" y="931151"/>
                </a:lnTo>
                <a:lnTo>
                  <a:pt x="6789559" y="931151"/>
                </a:lnTo>
                <a:lnTo>
                  <a:pt x="6789280" y="934465"/>
                </a:lnTo>
                <a:lnTo>
                  <a:pt x="6773824" y="949921"/>
                </a:lnTo>
                <a:lnTo>
                  <a:pt x="6770509" y="950201"/>
                </a:lnTo>
                <a:close/>
              </a:path>
              <a:path w="6790055" h="950595">
                <a:moveTo>
                  <a:pt x="38100" y="38100"/>
                </a:move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close/>
              </a:path>
              <a:path w="6790055" h="950595">
                <a:moveTo>
                  <a:pt x="6751459" y="38100"/>
                </a:moveTo>
                <a:lnTo>
                  <a:pt x="38100" y="38100"/>
                </a:lnTo>
                <a:lnTo>
                  <a:pt x="38100" y="19050"/>
                </a:lnTo>
                <a:lnTo>
                  <a:pt x="6751459" y="19050"/>
                </a:lnTo>
                <a:lnTo>
                  <a:pt x="6751459" y="38100"/>
                </a:lnTo>
                <a:close/>
              </a:path>
              <a:path w="6790055" h="950595">
                <a:moveTo>
                  <a:pt x="6751459" y="931151"/>
                </a:moveTo>
                <a:lnTo>
                  <a:pt x="6751459" y="19050"/>
                </a:lnTo>
                <a:lnTo>
                  <a:pt x="6770509" y="38100"/>
                </a:lnTo>
                <a:lnTo>
                  <a:pt x="6789559" y="38100"/>
                </a:lnTo>
                <a:lnTo>
                  <a:pt x="6789559" y="912101"/>
                </a:lnTo>
                <a:lnTo>
                  <a:pt x="6770509" y="912101"/>
                </a:lnTo>
                <a:lnTo>
                  <a:pt x="6751459" y="931151"/>
                </a:lnTo>
                <a:close/>
              </a:path>
              <a:path w="6790055" h="950595">
                <a:moveTo>
                  <a:pt x="6789559" y="38100"/>
                </a:moveTo>
                <a:lnTo>
                  <a:pt x="6770509" y="38100"/>
                </a:lnTo>
                <a:lnTo>
                  <a:pt x="6751459" y="19050"/>
                </a:lnTo>
                <a:lnTo>
                  <a:pt x="6789559" y="19050"/>
                </a:lnTo>
                <a:lnTo>
                  <a:pt x="6789559" y="38100"/>
                </a:lnTo>
                <a:close/>
              </a:path>
              <a:path w="6790055" h="950595">
                <a:moveTo>
                  <a:pt x="38100" y="931151"/>
                </a:moveTo>
                <a:lnTo>
                  <a:pt x="19050" y="912101"/>
                </a:lnTo>
                <a:lnTo>
                  <a:pt x="38100" y="912101"/>
                </a:lnTo>
                <a:lnTo>
                  <a:pt x="38100" y="931151"/>
                </a:lnTo>
                <a:close/>
              </a:path>
              <a:path w="6790055" h="950595">
                <a:moveTo>
                  <a:pt x="6751459" y="931151"/>
                </a:moveTo>
                <a:lnTo>
                  <a:pt x="38100" y="931151"/>
                </a:lnTo>
                <a:lnTo>
                  <a:pt x="38100" y="912101"/>
                </a:lnTo>
                <a:lnTo>
                  <a:pt x="6751459" y="912101"/>
                </a:lnTo>
                <a:lnTo>
                  <a:pt x="6751459" y="931151"/>
                </a:lnTo>
                <a:close/>
              </a:path>
              <a:path w="6790055" h="950595">
                <a:moveTo>
                  <a:pt x="6789559" y="931151"/>
                </a:moveTo>
                <a:lnTo>
                  <a:pt x="6751459" y="931151"/>
                </a:lnTo>
                <a:lnTo>
                  <a:pt x="6770509" y="912101"/>
                </a:lnTo>
                <a:lnTo>
                  <a:pt x="6789559" y="912101"/>
                </a:lnTo>
                <a:lnTo>
                  <a:pt x="6789559" y="93115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034728" y="2264181"/>
            <a:ext cx="7402195" cy="1846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7400"/>
              </a:lnSpc>
              <a:spcBef>
                <a:spcPts val="100"/>
              </a:spcBef>
              <a:buFont typeface="Wingdings"/>
              <a:buChar char=""/>
              <a:tabLst>
                <a:tab pos="355600" algn="l"/>
              </a:tabLst>
            </a:pPr>
            <a:r>
              <a:rPr dirty="0" sz="2400" b="1">
                <a:solidFill>
                  <a:srgbClr val="C00000"/>
                </a:solidFill>
                <a:latin typeface="华文楷体"/>
                <a:cs typeface="华文楷体"/>
              </a:rPr>
              <a:t>计算汽车消耗的总功率：</a:t>
            </a:r>
            <a:r>
              <a:rPr dirty="0" sz="2400">
                <a:latin typeface="华文楷体"/>
                <a:cs typeface="华文楷体"/>
              </a:rPr>
              <a:t>汽车以</a:t>
            </a:r>
            <a:r>
              <a:rPr dirty="0" sz="2400">
                <a:latin typeface="Times New Roman"/>
                <a:cs typeface="Times New Roman"/>
              </a:rPr>
              <a:t>80k</a:t>
            </a:r>
            <a:r>
              <a:rPr dirty="0" sz="2400" spc="-5">
                <a:latin typeface="Times New Roman"/>
                <a:cs typeface="Times New Roman"/>
              </a:rPr>
              <a:t>m/</a:t>
            </a:r>
            <a:r>
              <a:rPr dirty="0" sz="2400">
                <a:latin typeface="Times New Roman"/>
                <a:cs typeface="Times New Roman"/>
              </a:rPr>
              <a:t>h</a:t>
            </a:r>
            <a:r>
              <a:rPr dirty="0" sz="2400">
                <a:latin typeface="华文楷体"/>
                <a:cs typeface="华文楷体"/>
              </a:rPr>
              <a:t>的速度行驶， </a:t>
            </a:r>
            <a:r>
              <a:rPr dirty="0" baseline="11574" sz="3600">
                <a:latin typeface="华文楷体"/>
                <a:cs typeface="华文楷体"/>
              </a:rPr>
              <a:t>百米耗油约</a:t>
            </a:r>
            <a:r>
              <a:rPr dirty="0" baseline="11574" sz="3600" spc="-7">
                <a:latin typeface="Times New Roman"/>
                <a:cs typeface="Times New Roman"/>
              </a:rPr>
              <a:t>10L</a:t>
            </a:r>
            <a:r>
              <a:rPr dirty="0" baseline="11574" sz="3600">
                <a:latin typeface="华文楷体"/>
                <a:cs typeface="华文楷体"/>
              </a:rPr>
              <a:t>。</a:t>
            </a:r>
            <a:r>
              <a:rPr dirty="0" baseline="11574" sz="3600" spc="352">
                <a:latin typeface="华文楷体"/>
                <a:cs typeface="华文楷体"/>
              </a:rPr>
              <a:t> </a:t>
            </a:r>
            <a:r>
              <a:rPr dirty="0" sz="2400">
                <a:solidFill>
                  <a:srgbClr val="C00000"/>
                </a:solidFill>
                <a:latin typeface="Times New Roman"/>
                <a:cs typeface="Times New Roman"/>
              </a:rPr>
              <a:t>93</a:t>
            </a:r>
            <a:r>
              <a:rPr dirty="0" sz="2400">
                <a:solidFill>
                  <a:srgbClr val="C00000"/>
                </a:solidFill>
                <a:latin typeface="华文楷体"/>
                <a:cs typeface="华文楷体"/>
              </a:rPr>
              <a:t>号汽油的密度为</a:t>
            </a:r>
            <a:r>
              <a:rPr dirty="0" sz="2400" spc="-5">
                <a:solidFill>
                  <a:srgbClr val="C00000"/>
                </a:solidFill>
                <a:latin typeface="Times New Roman"/>
                <a:cs typeface="Times New Roman"/>
              </a:rPr>
              <a:t>0.725kg/L</a:t>
            </a:r>
            <a:endParaRPr sz="2400">
              <a:latin typeface="Times New Roman"/>
              <a:cs typeface="Times New Roman"/>
            </a:endParaRPr>
          </a:p>
          <a:p>
            <a:pPr marL="2399665">
              <a:lnSpc>
                <a:spcPts val="2790"/>
              </a:lnSpc>
            </a:pPr>
            <a:r>
              <a:rPr dirty="0" sz="2400">
                <a:solidFill>
                  <a:srgbClr val="C00000"/>
                </a:solidFill>
                <a:latin typeface="华文楷体"/>
                <a:cs typeface="华文楷体"/>
              </a:rPr>
              <a:t>汽油的燃烧值是</a:t>
            </a:r>
            <a:r>
              <a:rPr dirty="0" sz="2400" spc="5">
                <a:solidFill>
                  <a:srgbClr val="C00000"/>
                </a:solidFill>
                <a:latin typeface="Cambria Math"/>
                <a:cs typeface="Cambria Math"/>
              </a:rPr>
              <a:t>0</a:t>
            </a:r>
            <a:r>
              <a:rPr dirty="0" sz="2400" spc="5">
                <a:solidFill>
                  <a:srgbClr val="C00000"/>
                </a:solidFill>
                <a:latin typeface="Times New Roman"/>
                <a:cs typeface="Times New Roman"/>
              </a:rPr>
              <a:t>.</a:t>
            </a:r>
            <a:r>
              <a:rPr dirty="0" sz="2400" spc="5">
                <a:solidFill>
                  <a:srgbClr val="C00000"/>
                </a:solidFill>
                <a:latin typeface="Cambria Math"/>
                <a:cs typeface="Cambria Math"/>
              </a:rPr>
              <a:t>46</a:t>
            </a:r>
            <a:r>
              <a:rPr dirty="0" sz="2400" spc="5">
                <a:solidFill>
                  <a:srgbClr val="C00000"/>
                </a:solidFill>
                <a:latin typeface="华文楷体"/>
                <a:cs typeface="华文楷体"/>
              </a:rPr>
              <a:t>×</a:t>
            </a:r>
            <a:r>
              <a:rPr dirty="0" sz="2400" spc="5">
                <a:solidFill>
                  <a:srgbClr val="C00000"/>
                </a:solidFill>
                <a:latin typeface="Times New Roman"/>
                <a:cs typeface="Times New Roman"/>
              </a:rPr>
              <a:t>10</a:t>
            </a:r>
            <a:r>
              <a:rPr dirty="0" baseline="19675" sz="3600" spc="7">
                <a:solidFill>
                  <a:srgbClr val="C00000"/>
                </a:solidFill>
                <a:latin typeface="Times New Roman"/>
                <a:cs typeface="Times New Roman"/>
              </a:rPr>
              <a:t>7</a:t>
            </a:r>
            <a:r>
              <a:rPr dirty="0" sz="2400" spc="5">
                <a:solidFill>
                  <a:srgbClr val="C00000"/>
                </a:solidFill>
                <a:latin typeface="Times New Roman"/>
                <a:cs typeface="Times New Roman"/>
              </a:rPr>
              <a:t>J/kg</a:t>
            </a:r>
            <a:endParaRPr sz="2400">
              <a:latin typeface="Times New Roman"/>
              <a:cs typeface="Times New Roman"/>
            </a:endParaRPr>
          </a:p>
          <a:p>
            <a:pPr marL="532130">
              <a:lnSpc>
                <a:spcPct val="100000"/>
              </a:lnSpc>
              <a:spcBef>
                <a:spcPts val="1905"/>
              </a:spcBef>
            </a:pPr>
            <a:r>
              <a:rPr dirty="0" u="heavy" baseline="23148" sz="3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80km</a:t>
            </a:r>
            <a:r>
              <a:rPr dirty="0" baseline="23148" sz="3600" spc="-15">
                <a:latin typeface="Times New Roman"/>
                <a:cs typeface="Times New Roman"/>
              </a:rPr>
              <a:t> </a:t>
            </a:r>
            <a:r>
              <a:rPr dirty="0" sz="2400">
                <a:latin typeface="Cambria Math"/>
                <a:cs typeface="Cambria Math"/>
              </a:rPr>
              <a:t>×</a:t>
            </a:r>
            <a:r>
              <a:rPr dirty="0" sz="2400">
                <a:latin typeface="Times New Roman"/>
                <a:cs typeface="Times New Roman"/>
              </a:rPr>
              <a:t>10L</a:t>
            </a:r>
            <a:r>
              <a:rPr dirty="0" sz="2400">
                <a:latin typeface="Cambria Math"/>
                <a:cs typeface="Cambria Math"/>
              </a:rPr>
              <a:t>×</a:t>
            </a:r>
            <a:r>
              <a:rPr dirty="0" sz="2400">
                <a:latin typeface="Times New Roman"/>
                <a:cs typeface="Times New Roman"/>
              </a:rPr>
              <a:t>0.725kg/L</a:t>
            </a:r>
            <a:r>
              <a:rPr dirty="0" sz="2400">
                <a:latin typeface="Cambria Math"/>
                <a:cs typeface="Cambria Math"/>
              </a:rPr>
              <a:t>×</a:t>
            </a:r>
            <a:r>
              <a:rPr dirty="0" sz="2400">
                <a:latin typeface="Times New Roman"/>
                <a:cs typeface="Times New Roman"/>
              </a:rPr>
              <a:t>0.46</a:t>
            </a:r>
            <a:r>
              <a:rPr dirty="0" sz="2400">
                <a:latin typeface="Cambria Math"/>
                <a:cs typeface="Cambria Math"/>
              </a:rPr>
              <a:t>×</a:t>
            </a:r>
            <a:r>
              <a:rPr dirty="0" sz="2400">
                <a:latin typeface="Times New Roman"/>
                <a:cs typeface="Times New Roman"/>
              </a:rPr>
              <a:t>10</a:t>
            </a:r>
            <a:r>
              <a:rPr dirty="0" baseline="15046" sz="3600">
                <a:latin typeface="Times New Roman"/>
                <a:cs typeface="Times New Roman"/>
              </a:rPr>
              <a:t>7</a:t>
            </a:r>
            <a:r>
              <a:rPr dirty="0" sz="2400">
                <a:latin typeface="Times New Roman"/>
                <a:cs typeface="Times New Roman"/>
              </a:rPr>
              <a:t>J/kg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2668" y="4232160"/>
            <a:ext cx="753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3600s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69018" y="4027690"/>
            <a:ext cx="63760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98770" algn="l"/>
              </a:tabLst>
            </a:pPr>
            <a:r>
              <a:rPr dirty="0" sz="2400" spc="-5" i="1">
                <a:latin typeface="Times New Roman"/>
                <a:cs typeface="Times New Roman"/>
              </a:rPr>
              <a:t>P</a:t>
            </a:r>
            <a:r>
              <a:rPr dirty="0" sz="2400">
                <a:latin typeface="Times New Roman"/>
                <a:cs typeface="Times New Roman"/>
              </a:rPr>
              <a:t>=</a:t>
            </a:r>
            <a:r>
              <a:rPr dirty="0" sz="2400" spc="-195">
                <a:latin typeface="Times New Roman"/>
                <a:cs typeface="Times New Roman"/>
              </a:rPr>
              <a:t> </a:t>
            </a:r>
            <a:r>
              <a:rPr dirty="0" u="heavy" baseline="25462" sz="3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100km	</a:t>
            </a:r>
            <a:r>
              <a:rPr dirty="0" baseline="25462" sz="3600" spc="-292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≈</a:t>
            </a:r>
            <a:r>
              <a:rPr dirty="0" sz="2400">
                <a:latin typeface="Times New Roman"/>
                <a:cs typeface="Times New Roman"/>
              </a:rPr>
              <a:t>74kW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75838" y="4926253"/>
            <a:ext cx="61474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"/>
              <a:tabLst>
                <a:tab pos="355600" algn="l"/>
              </a:tabLst>
            </a:pPr>
            <a:r>
              <a:rPr dirty="0" sz="2400" b="1">
                <a:solidFill>
                  <a:srgbClr val="C00000"/>
                </a:solidFill>
                <a:latin typeface="华文楷体"/>
                <a:cs typeface="华文楷体"/>
              </a:rPr>
              <a:t>计算汽车的效率：</a:t>
            </a:r>
            <a:r>
              <a:rPr dirty="0" sz="2400">
                <a:latin typeface="华文楷体"/>
                <a:cs typeface="华文楷体"/>
              </a:rPr>
              <a:t>有</a:t>
            </a:r>
            <a:r>
              <a:rPr dirty="0" sz="2400" spc="-5">
                <a:solidFill>
                  <a:srgbClr val="C00000"/>
                </a:solidFill>
                <a:latin typeface="Times New Roman"/>
                <a:cs typeface="Times New Roman"/>
              </a:rPr>
              <a:t>9kW</a:t>
            </a:r>
            <a:r>
              <a:rPr dirty="0" sz="2400">
                <a:latin typeface="华文楷体"/>
                <a:cs typeface="华文楷体"/>
              </a:rPr>
              <a:t>的功率到达驱动轮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91967" y="5391022"/>
            <a:ext cx="6790055" cy="636905"/>
          </a:xfrm>
          <a:custGeom>
            <a:avLst/>
            <a:gdLst/>
            <a:ahLst/>
            <a:cxnLst/>
            <a:rect l="l" t="t" r="r" b="b"/>
            <a:pathLst>
              <a:path w="6790055" h="636904">
                <a:moveTo>
                  <a:pt x="6770509" y="636854"/>
                </a:moveTo>
                <a:lnTo>
                  <a:pt x="19050" y="636854"/>
                </a:lnTo>
                <a:lnTo>
                  <a:pt x="15748" y="636562"/>
                </a:lnTo>
                <a:lnTo>
                  <a:pt x="0" y="617804"/>
                </a:lnTo>
                <a:lnTo>
                  <a:pt x="0" y="19050"/>
                </a:lnTo>
                <a:lnTo>
                  <a:pt x="19050" y="0"/>
                </a:lnTo>
                <a:lnTo>
                  <a:pt x="6770509" y="0"/>
                </a:lnTo>
                <a:lnTo>
                  <a:pt x="6789559" y="19050"/>
                </a:ln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lnTo>
                  <a:pt x="38100" y="598754"/>
                </a:lnTo>
                <a:lnTo>
                  <a:pt x="19050" y="598754"/>
                </a:lnTo>
                <a:lnTo>
                  <a:pt x="38100" y="617804"/>
                </a:lnTo>
                <a:lnTo>
                  <a:pt x="6789559" y="617804"/>
                </a:lnTo>
                <a:lnTo>
                  <a:pt x="6789267" y="621118"/>
                </a:lnTo>
                <a:lnTo>
                  <a:pt x="6773824" y="636562"/>
                </a:lnTo>
                <a:lnTo>
                  <a:pt x="6770509" y="636854"/>
                </a:lnTo>
                <a:close/>
              </a:path>
              <a:path w="6790055" h="636904">
                <a:moveTo>
                  <a:pt x="38100" y="38100"/>
                </a:move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close/>
              </a:path>
              <a:path w="6790055" h="636904">
                <a:moveTo>
                  <a:pt x="6751459" y="38100"/>
                </a:moveTo>
                <a:lnTo>
                  <a:pt x="38100" y="38100"/>
                </a:lnTo>
                <a:lnTo>
                  <a:pt x="38100" y="19050"/>
                </a:lnTo>
                <a:lnTo>
                  <a:pt x="6751459" y="19050"/>
                </a:lnTo>
                <a:lnTo>
                  <a:pt x="6751459" y="38100"/>
                </a:lnTo>
                <a:close/>
              </a:path>
              <a:path w="6790055" h="636904">
                <a:moveTo>
                  <a:pt x="6751459" y="617804"/>
                </a:moveTo>
                <a:lnTo>
                  <a:pt x="6751459" y="19050"/>
                </a:lnTo>
                <a:lnTo>
                  <a:pt x="6770509" y="38100"/>
                </a:lnTo>
                <a:lnTo>
                  <a:pt x="6789559" y="38100"/>
                </a:lnTo>
                <a:lnTo>
                  <a:pt x="6789559" y="598754"/>
                </a:lnTo>
                <a:lnTo>
                  <a:pt x="6770509" y="598754"/>
                </a:lnTo>
                <a:lnTo>
                  <a:pt x="6751459" y="617804"/>
                </a:lnTo>
                <a:close/>
              </a:path>
              <a:path w="6790055" h="636904">
                <a:moveTo>
                  <a:pt x="6789559" y="38100"/>
                </a:moveTo>
                <a:lnTo>
                  <a:pt x="6770509" y="38100"/>
                </a:lnTo>
                <a:lnTo>
                  <a:pt x="6751459" y="19050"/>
                </a:lnTo>
                <a:lnTo>
                  <a:pt x="6789559" y="19050"/>
                </a:lnTo>
                <a:lnTo>
                  <a:pt x="6789559" y="38100"/>
                </a:lnTo>
                <a:close/>
              </a:path>
              <a:path w="6790055" h="636904">
                <a:moveTo>
                  <a:pt x="38100" y="617804"/>
                </a:moveTo>
                <a:lnTo>
                  <a:pt x="19050" y="598754"/>
                </a:lnTo>
                <a:lnTo>
                  <a:pt x="38100" y="598754"/>
                </a:lnTo>
                <a:lnTo>
                  <a:pt x="38100" y="617804"/>
                </a:lnTo>
                <a:close/>
              </a:path>
              <a:path w="6790055" h="636904">
                <a:moveTo>
                  <a:pt x="6751459" y="617804"/>
                </a:moveTo>
                <a:lnTo>
                  <a:pt x="38100" y="617804"/>
                </a:lnTo>
                <a:lnTo>
                  <a:pt x="38100" y="598754"/>
                </a:lnTo>
                <a:lnTo>
                  <a:pt x="6751459" y="598754"/>
                </a:lnTo>
                <a:lnTo>
                  <a:pt x="6751459" y="617804"/>
                </a:lnTo>
                <a:close/>
              </a:path>
              <a:path w="6790055" h="636904">
                <a:moveTo>
                  <a:pt x="6789559" y="617804"/>
                </a:moveTo>
                <a:lnTo>
                  <a:pt x="6751459" y="617804"/>
                </a:lnTo>
                <a:lnTo>
                  <a:pt x="6770509" y="598754"/>
                </a:lnTo>
                <a:lnTo>
                  <a:pt x="6789559" y="598754"/>
                </a:lnTo>
                <a:lnTo>
                  <a:pt x="6789559" y="617804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585637" y="5676772"/>
            <a:ext cx="7708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74kW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210987" y="5521833"/>
            <a:ext cx="2150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2915" algn="l"/>
                <a:tab pos="1183005" algn="l"/>
              </a:tabLst>
            </a:pPr>
            <a:r>
              <a:rPr dirty="0" sz="2400" spc="-5" i="1">
                <a:latin typeface="Times New Roman"/>
                <a:cs typeface="Times New Roman"/>
              </a:rPr>
              <a:t>η</a:t>
            </a:r>
            <a:r>
              <a:rPr dirty="0" sz="2400">
                <a:latin typeface="Times New Roman"/>
                <a:cs typeface="Times New Roman"/>
              </a:rPr>
              <a:t>=	</a:t>
            </a:r>
            <a:r>
              <a:rPr dirty="0" u="heavy" baseline="32407" sz="3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9kW</a:t>
            </a:r>
            <a:r>
              <a:rPr dirty="0" baseline="32407" sz="3600">
                <a:latin typeface="Times New Roman"/>
                <a:cs typeface="Times New Roman"/>
              </a:rPr>
              <a:t>	</a:t>
            </a:r>
            <a:r>
              <a:rPr dirty="0" sz="2400" spc="-5">
                <a:latin typeface="Times New Roman"/>
                <a:cs typeface="Times New Roman"/>
              </a:rPr>
              <a:t>≈</a:t>
            </a:r>
            <a:r>
              <a:rPr dirty="0" sz="2400">
                <a:latin typeface="Times New Roman"/>
                <a:cs typeface="Times New Roman"/>
              </a:rPr>
              <a:t>12.9%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4547" y="2084832"/>
            <a:ext cx="5334000" cy="4117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430351" y="3425570"/>
            <a:ext cx="5524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C00000"/>
                </a:solidFill>
                <a:latin typeface="Calibri"/>
                <a:cs typeface="Calibri"/>
              </a:rPr>
              <a:t>13</a:t>
            </a:r>
            <a:r>
              <a:rPr dirty="0" sz="2400">
                <a:solidFill>
                  <a:srgbClr val="C00000"/>
                </a:solidFill>
                <a:latin typeface="Calibri"/>
                <a:cs typeface="Calibri"/>
              </a:rPr>
              <a:t>%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65028" y="2114499"/>
            <a:ext cx="1537970" cy="3267710"/>
          </a:xfrm>
          <a:custGeom>
            <a:avLst/>
            <a:gdLst/>
            <a:ahLst/>
            <a:cxnLst/>
            <a:rect l="l" t="t" r="r" b="b"/>
            <a:pathLst>
              <a:path w="1537970" h="3267710">
                <a:moveTo>
                  <a:pt x="1537779" y="3267189"/>
                </a:moveTo>
                <a:lnTo>
                  <a:pt x="0" y="3267189"/>
                </a:lnTo>
                <a:lnTo>
                  <a:pt x="0" y="0"/>
                </a:lnTo>
                <a:lnTo>
                  <a:pt x="1537779" y="0"/>
                </a:lnTo>
                <a:lnTo>
                  <a:pt x="1537779" y="19050"/>
                </a:ln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lnTo>
                  <a:pt x="38100" y="3229089"/>
                </a:lnTo>
                <a:lnTo>
                  <a:pt x="19050" y="3229089"/>
                </a:lnTo>
                <a:lnTo>
                  <a:pt x="38100" y="3248139"/>
                </a:lnTo>
                <a:lnTo>
                  <a:pt x="1537779" y="3248139"/>
                </a:lnTo>
                <a:lnTo>
                  <a:pt x="1537779" y="3267189"/>
                </a:lnTo>
                <a:close/>
              </a:path>
              <a:path w="1537970" h="3267710">
                <a:moveTo>
                  <a:pt x="38100" y="38100"/>
                </a:move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close/>
              </a:path>
              <a:path w="1537970" h="3267710">
                <a:moveTo>
                  <a:pt x="1499679" y="38100"/>
                </a:moveTo>
                <a:lnTo>
                  <a:pt x="38100" y="38100"/>
                </a:lnTo>
                <a:lnTo>
                  <a:pt x="38100" y="19050"/>
                </a:lnTo>
                <a:lnTo>
                  <a:pt x="1499679" y="19050"/>
                </a:lnTo>
                <a:lnTo>
                  <a:pt x="1499679" y="38100"/>
                </a:lnTo>
                <a:close/>
              </a:path>
              <a:path w="1537970" h="3267710">
                <a:moveTo>
                  <a:pt x="1499679" y="3248139"/>
                </a:moveTo>
                <a:lnTo>
                  <a:pt x="1499679" y="19050"/>
                </a:lnTo>
                <a:lnTo>
                  <a:pt x="1518729" y="38100"/>
                </a:lnTo>
                <a:lnTo>
                  <a:pt x="1537779" y="38100"/>
                </a:lnTo>
                <a:lnTo>
                  <a:pt x="1537779" y="3229089"/>
                </a:lnTo>
                <a:lnTo>
                  <a:pt x="1518729" y="3229089"/>
                </a:lnTo>
                <a:lnTo>
                  <a:pt x="1499679" y="3248139"/>
                </a:lnTo>
                <a:close/>
              </a:path>
              <a:path w="1537970" h="3267710">
                <a:moveTo>
                  <a:pt x="1537779" y="38100"/>
                </a:moveTo>
                <a:lnTo>
                  <a:pt x="1518729" y="38100"/>
                </a:lnTo>
                <a:lnTo>
                  <a:pt x="1499679" y="19050"/>
                </a:lnTo>
                <a:lnTo>
                  <a:pt x="1537779" y="19050"/>
                </a:lnTo>
                <a:lnTo>
                  <a:pt x="1537779" y="38100"/>
                </a:lnTo>
                <a:close/>
              </a:path>
              <a:path w="1537970" h="3267710">
                <a:moveTo>
                  <a:pt x="38100" y="3248139"/>
                </a:moveTo>
                <a:lnTo>
                  <a:pt x="19050" y="3229089"/>
                </a:lnTo>
                <a:lnTo>
                  <a:pt x="38100" y="3229089"/>
                </a:lnTo>
                <a:lnTo>
                  <a:pt x="38100" y="3248139"/>
                </a:lnTo>
                <a:close/>
              </a:path>
              <a:path w="1537970" h="3267710">
                <a:moveTo>
                  <a:pt x="1499679" y="3248139"/>
                </a:moveTo>
                <a:lnTo>
                  <a:pt x="38100" y="3248139"/>
                </a:lnTo>
                <a:lnTo>
                  <a:pt x="38100" y="3229089"/>
                </a:lnTo>
                <a:lnTo>
                  <a:pt x="1499679" y="3229089"/>
                </a:lnTo>
                <a:lnTo>
                  <a:pt x="1499679" y="3248139"/>
                </a:lnTo>
                <a:close/>
              </a:path>
              <a:path w="1537970" h="3267710">
                <a:moveTo>
                  <a:pt x="1537779" y="3248139"/>
                </a:moveTo>
                <a:lnTo>
                  <a:pt x="1499679" y="3248139"/>
                </a:lnTo>
                <a:lnTo>
                  <a:pt x="1518729" y="3229089"/>
                </a:lnTo>
                <a:lnTo>
                  <a:pt x="1537779" y="3229089"/>
                </a:lnTo>
                <a:lnTo>
                  <a:pt x="1537779" y="324813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18228" y="2198471"/>
            <a:ext cx="1839595" cy="975994"/>
          </a:xfrm>
          <a:custGeom>
            <a:avLst/>
            <a:gdLst/>
            <a:ahLst/>
            <a:cxnLst/>
            <a:rect l="l" t="t" r="r" b="b"/>
            <a:pathLst>
              <a:path w="1839595" h="975994">
                <a:moveTo>
                  <a:pt x="1839150" y="975779"/>
                </a:moveTo>
                <a:lnTo>
                  <a:pt x="0" y="975779"/>
                </a:lnTo>
                <a:lnTo>
                  <a:pt x="0" y="0"/>
                </a:lnTo>
                <a:lnTo>
                  <a:pt x="1839150" y="0"/>
                </a:lnTo>
                <a:lnTo>
                  <a:pt x="1839150" y="41275"/>
                </a:lnTo>
                <a:lnTo>
                  <a:pt x="82550" y="41275"/>
                </a:lnTo>
                <a:lnTo>
                  <a:pt x="41275" y="82550"/>
                </a:lnTo>
                <a:lnTo>
                  <a:pt x="82550" y="82550"/>
                </a:lnTo>
                <a:lnTo>
                  <a:pt x="82550" y="893229"/>
                </a:lnTo>
                <a:lnTo>
                  <a:pt x="41275" y="893229"/>
                </a:lnTo>
                <a:lnTo>
                  <a:pt x="82550" y="934504"/>
                </a:lnTo>
                <a:lnTo>
                  <a:pt x="1839150" y="934504"/>
                </a:lnTo>
                <a:lnTo>
                  <a:pt x="1839150" y="975779"/>
                </a:lnTo>
                <a:close/>
              </a:path>
              <a:path w="1839595" h="975994">
                <a:moveTo>
                  <a:pt x="82550" y="82550"/>
                </a:moveTo>
                <a:lnTo>
                  <a:pt x="41275" y="82550"/>
                </a:lnTo>
                <a:lnTo>
                  <a:pt x="82550" y="41275"/>
                </a:lnTo>
                <a:lnTo>
                  <a:pt x="82550" y="82550"/>
                </a:lnTo>
                <a:close/>
              </a:path>
              <a:path w="1839595" h="975994">
                <a:moveTo>
                  <a:pt x="1756600" y="82550"/>
                </a:moveTo>
                <a:lnTo>
                  <a:pt x="82550" y="82550"/>
                </a:lnTo>
                <a:lnTo>
                  <a:pt x="82550" y="41275"/>
                </a:lnTo>
                <a:lnTo>
                  <a:pt x="1756600" y="41275"/>
                </a:lnTo>
                <a:lnTo>
                  <a:pt x="1756600" y="82550"/>
                </a:lnTo>
                <a:close/>
              </a:path>
              <a:path w="1839595" h="975994">
                <a:moveTo>
                  <a:pt x="1756600" y="934504"/>
                </a:moveTo>
                <a:lnTo>
                  <a:pt x="1756600" y="41275"/>
                </a:lnTo>
                <a:lnTo>
                  <a:pt x="1797875" y="82550"/>
                </a:lnTo>
                <a:lnTo>
                  <a:pt x="1839150" y="82550"/>
                </a:lnTo>
                <a:lnTo>
                  <a:pt x="1839150" y="893229"/>
                </a:lnTo>
                <a:lnTo>
                  <a:pt x="1797875" y="893229"/>
                </a:lnTo>
                <a:lnTo>
                  <a:pt x="1756600" y="934504"/>
                </a:lnTo>
                <a:close/>
              </a:path>
              <a:path w="1839595" h="975994">
                <a:moveTo>
                  <a:pt x="1839150" y="82550"/>
                </a:moveTo>
                <a:lnTo>
                  <a:pt x="1797875" y="82550"/>
                </a:lnTo>
                <a:lnTo>
                  <a:pt x="1756600" y="41275"/>
                </a:lnTo>
                <a:lnTo>
                  <a:pt x="1839150" y="41275"/>
                </a:lnTo>
                <a:lnTo>
                  <a:pt x="1839150" y="82550"/>
                </a:lnTo>
                <a:close/>
              </a:path>
              <a:path w="1839595" h="975994">
                <a:moveTo>
                  <a:pt x="82550" y="934504"/>
                </a:moveTo>
                <a:lnTo>
                  <a:pt x="41275" y="893229"/>
                </a:lnTo>
                <a:lnTo>
                  <a:pt x="82550" y="893229"/>
                </a:lnTo>
                <a:lnTo>
                  <a:pt x="82550" y="934504"/>
                </a:lnTo>
                <a:close/>
              </a:path>
              <a:path w="1839595" h="975994">
                <a:moveTo>
                  <a:pt x="1756600" y="934504"/>
                </a:moveTo>
                <a:lnTo>
                  <a:pt x="82550" y="934504"/>
                </a:lnTo>
                <a:lnTo>
                  <a:pt x="82550" y="893229"/>
                </a:lnTo>
                <a:lnTo>
                  <a:pt x="1756600" y="893229"/>
                </a:lnTo>
                <a:lnTo>
                  <a:pt x="1756600" y="934504"/>
                </a:lnTo>
                <a:close/>
              </a:path>
              <a:path w="1839595" h="975994">
                <a:moveTo>
                  <a:pt x="1839150" y="934504"/>
                </a:moveTo>
                <a:lnTo>
                  <a:pt x="1756600" y="934504"/>
                </a:lnTo>
                <a:lnTo>
                  <a:pt x="1797875" y="893229"/>
                </a:lnTo>
                <a:lnTo>
                  <a:pt x="1839150" y="893229"/>
                </a:lnTo>
                <a:lnTo>
                  <a:pt x="1839150" y="93450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11627" y="2630690"/>
            <a:ext cx="1259840" cy="1005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795">
              <a:lnSpc>
                <a:spcPct val="1339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黑体"/>
                <a:cs typeface="黑体"/>
              </a:rPr>
              <a:t>环境污</a:t>
            </a:r>
            <a:r>
              <a:rPr dirty="0" sz="2400" spc="-10" b="1">
                <a:solidFill>
                  <a:srgbClr val="C00000"/>
                </a:solidFill>
                <a:latin typeface="黑体"/>
                <a:cs typeface="黑体"/>
              </a:rPr>
              <a:t>染 </a:t>
            </a:r>
            <a:r>
              <a:rPr dirty="0" sz="2400" b="1">
                <a:solidFill>
                  <a:srgbClr val="C00000"/>
                </a:solidFill>
                <a:latin typeface="黑体"/>
                <a:cs typeface="黑体"/>
              </a:rPr>
              <a:t>能量耗</a:t>
            </a:r>
            <a:r>
              <a:rPr dirty="0" sz="2400" spc="-10" b="1">
                <a:solidFill>
                  <a:srgbClr val="C00000"/>
                </a:solidFill>
                <a:latin typeface="黑体"/>
                <a:cs typeface="黑体"/>
              </a:rPr>
              <a:t>散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24734" y="3276015"/>
            <a:ext cx="1454150" cy="688975"/>
          </a:xfrm>
          <a:custGeom>
            <a:avLst/>
            <a:gdLst/>
            <a:ahLst/>
            <a:cxnLst/>
            <a:rect l="l" t="t" r="r" b="b"/>
            <a:pathLst>
              <a:path w="1454150" h="688975">
                <a:moveTo>
                  <a:pt x="627570" y="455599"/>
                </a:moveTo>
                <a:lnTo>
                  <a:pt x="0" y="455599"/>
                </a:lnTo>
                <a:lnTo>
                  <a:pt x="0" y="0"/>
                </a:lnTo>
                <a:lnTo>
                  <a:pt x="1453870" y="0"/>
                </a:lnTo>
                <a:lnTo>
                  <a:pt x="1453870" y="19050"/>
                </a:ln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lnTo>
                  <a:pt x="38100" y="417499"/>
                </a:lnTo>
                <a:lnTo>
                  <a:pt x="19050" y="417499"/>
                </a:lnTo>
                <a:lnTo>
                  <a:pt x="38100" y="436549"/>
                </a:lnTo>
                <a:lnTo>
                  <a:pt x="627570" y="436549"/>
                </a:lnTo>
                <a:lnTo>
                  <a:pt x="627570" y="455599"/>
                </a:lnTo>
                <a:close/>
              </a:path>
              <a:path w="1454150" h="688975">
                <a:moveTo>
                  <a:pt x="38100" y="38100"/>
                </a:move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close/>
              </a:path>
              <a:path w="1454150" h="688975">
                <a:moveTo>
                  <a:pt x="1415770" y="38100"/>
                </a:moveTo>
                <a:lnTo>
                  <a:pt x="38100" y="38100"/>
                </a:lnTo>
                <a:lnTo>
                  <a:pt x="38100" y="19050"/>
                </a:lnTo>
                <a:lnTo>
                  <a:pt x="1415770" y="19050"/>
                </a:lnTo>
                <a:lnTo>
                  <a:pt x="1415770" y="38100"/>
                </a:lnTo>
                <a:close/>
              </a:path>
              <a:path w="1454150" h="688975">
                <a:moveTo>
                  <a:pt x="1415770" y="436549"/>
                </a:moveTo>
                <a:lnTo>
                  <a:pt x="1415770" y="19050"/>
                </a:lnTo>
                <a:lnTo>
                  <a:pt x="1434820" y="38100"/>
                </a:lnTo>
                <a:lnTo>
                  <a:pt x="1453870" y="38100"/>
                </a:lnTo>
                <a:lnTo>
                  <a:pt x="1453870" y="417499"/>
                </a:lnTo>
                <a:lnTo>
                  <a:pt x="1434820" y="417499"/>
                </a:lnTo>
                <a:lnTo>
                  <a:pt x="1415770" y="436549"/>
                </a:lnTo>
                <a:close/>
              </a:path>
              <a:path w="1454150" h="688975">
                <a:moveTo>
                  <a:pt x="1453870" y="38100"/>
                </a:moveTo>
                <a:lnTo>
                  <a:pt x="1434820" y="38100"/>
                </a:lnTo>
                <a:lnTo>
                  <a:pt x="1415770" y="19050"/>
                </a:lnTo>
                <a:lnTo>
                  <a:pt x="1453870" y="19050"/>
                </a:lnTo>
                <a:lnTo>
                  <a:pt x="1453870" y="38100"/>
                </a:lnTo>
                <a:close/>
              </a:path>
              <a:path w="1454150" h="688975">
                <a:moveTo>
                  <a:pt x="38100" y="436549"/>
                </a:moveTo>
                <a:lnTo>
                  <a:pt x="19050" y="417499"/>
                </a:lnTo>
                <a:lnTo>
                  <a:pt x="38100" y="417499"/>
                </a:lnTo>
                <a:lnTo>
                  <a:pt x="38100" y="436549"/>
                </a:lnTo>
                <a:close/>
              </a:path>
              <a:path w="1454150" h="688975">
                <a:moveTo>
                  <a:pt x="665670" y="455599"/>
                </a:moveTo>
                <a:lnTo>
                  <a:pt x="646620" y="455599"/>
                </a:lnTo>
                <a:lnTo>
                  <a:pt x="627570" y="436549"/>
                </a:lnTo>
                <a:lnTo>
                  <a:pt x="38100" y="436549"/>
                </a:lnTo>
                <a:lnTo>
                  <a:pt x="38100" y="417499"/>
                </a:lnTo>
                <a:lnTo>
                  <a:pt x="665670" y="417499"/>
                </a:lnTo>
                <a:lnTo>
                  <a:pt x="665670" y="455599"/>
                </a:lnTo>
                <a:close/>
              </a:path>
              <a:path w="1454150" h="688975">
                <a:moveTo>
                  <a:pt x="841575" y="520001"/>
                </a:moveTo>
                <a:lnTo>
                  <a:pt x="788200" y="520001"/>
                </a:lnTo>
                <a:lnTo>
                  <a:pt x="788200" y="417499"/>
                </a:lnTo>
                <a:lnTo>
                  <a:pt x="1415770" y="417499"/>
                </a:lnTo>
                <a:lnTo>
                  <a:pt x="1415770" y="436549"/>
                </a:lnTo>
                <a:lnTo>
                  <a:pt x="826300" y="436549"/>
                </a:lnTo>
                <a:lnTo>
                  <a:pt x="807250" y="455599"/>
                </a:lnTo>
                <a:lnTo>
                  <a:pt x="826300" y="455599"/>
                </a:lnTo>
                <a:lnTo>
                  <a:pt x="826300" y="481901"/>
                </a:lnTo>
                <a:lnTo>
                  <a:pt x="807250" y="481901"/>
                </a:lnTo>
                <a:lnTo>
                  <a:pt x="826300" y="500951"/>
                </a:lnTo>
                <a:lnTo>
                  <a:pt x="860627" y="500951"/>
                </a:lnTo>
                <a:lnTo>
                  <a:pt x="841575" y="520001"/>
                </a:lnTo>
                <a:close/>
              </a:path>
              <a:path w="1454150" h="688975">
                <a:moveTo>
                  <a:pt x="1453870" y="455599"/>
                </a:moveTo>
                <a:lnTo>
                  <a:pt x="826300" y="455599"/>
                </a:lnTo>
                <a:lnTo>
                  <a:pt x="826300" y="436549"/>
                </a:lnTo>
                <a:lnTo>
                  <a:pt x="1415770" y="436549"/>
                </a:lnTo>
                <a:lnTo>
                  <a:pt x="1434820" y="417499"/>
                </a:lnTo>
                <a:lnTo>
                  <a:pt x="1453870" y="417499"/>
                </a:lnTo>
                <a:lnTo>
                  <a:pt x="1453870" y="455599"/>
                </a:lnTo>
                <a:close/>
              </a:path>
              <a:path w="1454150" h="688975">
                <a:moveTo>
                  <a:pt x="627570" y="500951"/>
                </a:moveTo>
                <a:lnTo>
                  <a:pt x="627570" y="436549"/>
                </a:lnTo>
                <a:lnTo>
                  <a:pt x="646620" y="455599"/>
                </a:lnTo>
                <a:lnTo>
                  <a:pt x="665670" y="455599"/>
                </a:lnTo>
                <a:lnTo>
                  <a:pt x="665670" y="481901"/>
                </a:lnTo>
                <a:lnTo>
                  <a:pt x="646620" y="481901"/>
                </a:lnTo>
                <a:lnTo>
                  <a:pt x="627570" y="500951"/>
                </a:lnTo>
                <a:close/>
              </a:path>
              <a:path w="1454150" h="688975">
                <a:moveTo>
                  <a:pt x="826300" y="455599"/>
                </a:moveTo>
                <a:lnTo>
                  <a:pt x="807250" y="455599"/>
                </a:lnTo>
                <a:lnTo>
                  <a:pt x="826300" y="436549"/>
                </a:lnTo>
                <a:lnTo>
                  <a:pt x="826300" y="455599"/>
                </a:lnTo>
                <a:close/>
              </a:path>
              <a:path w="1454150" h="688975">
                <a:moveTo>
                  <a:pt x="726935" y="688517"/>
                </a:moveTo>
                <a:lnTo>
                  <a:pt x="520319" y="481901"/>
                </a:lnTo>
                <a:lnTo>
                  <a:pt x="627570" y="481901"/>
                </a:lnTo>
                <a:lnTo>
                  <a:pt x="627570" y="487476"/>
                </a:lnTo>
                <a:lnTo>
                  <a:pt x="579780" y="487476"/>
                </a:lnTo>
                <a:lnTo>
                  <a:pt x="566305" y="520001"/>
                </a:lnTo>
                <a:lnTo>
                  <a:pt x="612305" y="520001"/>
                </a:lnTo>
                <a:lnTo>
                  <a:pt x="726935" y="634632"/>
                </a:lnTo>
                <a:lnTo>
                  <a:pt x="713460" y="648106"/>
                </a:lnTo>
                <a:lnTo>
                  <a:pt x="767349" y="648106"/>
                </a:lnTo>
                <a:lnTo>
                  <a:pt x="726935" y="688517"/>
                </a:lnTo>
                <a:close/>
              </a:path>
              <a:path w="1454150" h="688975">
                <a:moveTo>
                  <a:pt x="665670" y="500951"/>
                </a:moveTo>
                <a:lnTo>
                  <a:pt x="627570" y="500951"/>
                </a:lnTo>
                <a:lnTo>
                  <a:pt x="646620" y="481901"/>
                </a:lnTo>
                <a:lnTo>
                  <a:pt x="665670" y="481901"/>
                </a:lnTo>
                <a:lnTo>
                  <a:pt x="665670" y="500951"/>
                </a:lnTo>
                <a:close/>
              </a:path>
              <a:path w="1454150" h="688975">
                <a:moveTo>
                  <a:pt x="826300" y="500951"/>
                </a:moveTo>
                <a:lnTo>
                  <a:pt x="807250" y="481901"/>
                </a:lnTo>
                <a:lnTo>
                  <a:pt x="826300" y="481901"/>
                </a:lnTo>
                <a:lnTo>
                  <a:pt x="826300" y="500951"/>
                </a:lnTo>
                <a:close/>
              </a:path>
              <a:path w="1454150" h="688975">
                <a:moveTo>
                  <a:pt x="860627" y="500951"/>
                </a:moveTo>
                <a:lnTo>
                  <a:pt x="826300" y="500951"/>
                </a:lnTo>
                <a:lnTo>
                  <a:pt x="826300" y="481901"/>
                </a:lnTo>
                <a:lnTo>
                  <a:pt x="933564" y="481901"/>
                </a:lnTo>
                <a:lnTo>
                  <a:pt x="927988" y="487476"/>
                </a:lnTo>
                <a:lnTo>
                  <a:pt x="874102" y="487476"/>
                </a:lnTo>
                <a:lnTo>
                  <a:pt x="860627" y="500951"/>
                </a:lnTo>
                <a:close/>
              </a:path>
              <a:path w="1454150" h="688975">
                <a:moveTo>
                  <a:pt x="612305" y="520001"/>
                </a:moveTo>
                <a:lnTo>
                  <a:pt x="566305" y="520001"/>
                </a:lnTo>
                <a:lnTo>
                  <a:pt x="579780" y="487476"/>
                </a:lnTo>
                <a:lnTo>
                  <a:pt x="612305" y="520001"/>
                </a:lnTo>
                <a:close/>
              </a:path>
              <a:path w="1454150" h="688975">
                <a:moveTo>
                  <a:pt x="665670" y="520001"/>
                </a:moveTo>
                <a:lnTo>
                  <a:pt x="612305" y="520001"/>
                </a:lnTo>
                <a:lnTo>
                  <a:pt x="579780" y="487476"/>
                </a:lnTo>
                <a:lnTo>
                  <a:pt x="627570" y="487476"/>
                </a:lnTo>
                <a:lnTo>
                  <a:pt x="627570" y="500951"/>
                </a:lnTo>
                <a:lnTo>
                  <a:pt x="665670" y="500951"/>
                </a:lnTo>
                <a:lnTo>
                  <a:pt x="665670" y="520001"/>
                </a:lnTo>
                <a:close/>
              </a:path>
              <a:path w="1454150" h="688975">
                <a:moveTo>
                  <a:pt x="767349" y="648106"/>
                </a:moveTo>
                <a:lnTo>
                  <a:pt x="740410" y="648106"/>
                </a:lnTo>
                <a:lnTo>
                  <a:pt x="726935" y="634632"/>
                </a:lnTo>
                <a:lnTo>
                  <a:pt x="874102" y="487476"/>
                </a:lnTo>
                <a:lnTo>
                  <a:pt x="887564" y="520001"/>
                </a:lnTo>
                <a:lnTo>
                  <a:pt x="895461" y="520001"/>
                </a:lnTo>
                <a:lnTo>
                  <a:pt x="767349" y="648106"/>
                </a:lnTo>
                <a:close/>
              </a:path>
              <a:path w="1454150" h="688975">
                <a:moveTo>
                  <a:pt x="895461" y="520001"/>
                </a:moveTo>
                <a:lnTo>
                  <a:pt x="887564" y="520001"/>
                </a:lnTo>
                <a:lnTo>
                  <a:pt x="874102" y="487476"/>
                </a:lnTo>
                <a:lnTo>
                  <a:pt x="927988" y="487476"/>
                </a:lnTo>
                <a:lnTo>
                  <a:pt x="895461" y="520001"/>
                </a:lnTo>
                <a:close/>
              </a:path>
              <a:path w="1454150" h="688975">
                <a:moveTo>
                  <a:pt x="740410" y="648106"/>
                </a:moveTo>
                <a:lnTo>
                  <a:pt x="713460" y="648106"/>
                </a:lnTo>
                <a:lnTo>
                  <a:pt x="726935" y="634632"/>
                </a:lnTo>
                <a:lnTo>
                  <a:pt x="740410" y="64810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735579" y="3979164"/>
            <a:ext cx="1466215" cy="401320"/>
          </a:xfrm>
          <a:prstGeom prst="rect">
            <a:avLst/>
          </a:prstGeom>
          <a:solidFill>
            <a:srgbClr val="00AF50"/>
          </a:solidFill>
        </p:spPr>
        <p:txBody>
          <a:bodyPr wrap="square" lIns="0" tIns="31750" rIns="0" bIns="0" rtlCol="0" vert="horz">
            <a:spAutoFit/>
          </a:bodyPr>
          <a:lstStyle/>
          <a:p>
            <a:pPr marL="97155">
              <a:lnSpc>
                <a:spcPct val="100000"/>
              </a:lnSpc>
              <a:spcBef>
                <a:spcPts val="250"/>
              </a:spcBef>
            </a:pPr>
            <a:r>
              <a:rPr dirty="0" sz="2000">
                <a:latin typeface="黑体"/>
                <a:cs typeface="黑体"/>
              </a:rPr>
              <a:t>利用有条</a:t>
            </a:r>
            <a:r>
              <a:rPr dirty="0" sz="2000" spc="5">
                <a:latin typeface="黑体"/>
                <a:cs typeface="黑体"/>
              </a:rPr>
              <a:t>件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06966" y="2519883"/>
            <a:ext cx="1454150" cy="688975"/>
          </a:xfrm>
          <a:custGeom>
            <a:avLst/>
            <a:gdLst/>
            <a:ahLst/>
            <a:cxnLst/>
            <a:rect l="l" t="t" r="r" b="b"/>
            <a:pathLst>
              <a:path w="1454150" h="688975">
                <a:moveTo>
                  <a:pt x="627570" y="206616"/>
                </a:moveTo>
                <a:lnTo>
                  <a:pt x="520319" y="206616"/>
                </a:lnTo>
                <a:lnTo>
                  <a:pt x="726935" y="0"/>
                </a:lnTo>
                <a:lnTo>
                  <a:pt x="767349" y="40411"/>
                </a:lnTo>
                <a:lnTo>
                  <a:pt x="713473" y="40411"/>
                </a:lnTo>
                <a:lnTo>
                  <a:pt x="726941" y="53879"/>
                </a:lnTo>
                <a:lnTo>
                  <a:pt x="612305" y="168516"/>
                </a:lnTo>
                <a:lnTo>
                  <a:pt x="566305" y="168516"/>
                </a:lnTo>
                <a:lnTo>
                  <a:pt x="579780" y="201041"/>
                </a:lnTo>
                <a:lnTo>
                  <a:pt x="627570" y="201041"/>
                </a:lnTo>
                <a:lnTo>
                  <a:pt x="627570" y="206616"/>
                </a:lnTo>
                <a:close/>
              </a:path>
              <a:path w="1454150" h="688975">
                <a:moveTo>
                  <a:pt x="726941" y="53879"/>
                </a:moveTo>
                <a:lnTo>
                  <a:pt x="713473" y="40411"/>
                </a:lnTo>
                <a:lnTo>
                  <a:pt x="740410" y="40411"/>
                </a:lnTo>
                <a:lnTo>
                  <a:pt x="726941" y="53879"/>
                </a:lnTo>
                <a:close/>
              </a:path>
              <a:path w="1454150" h="688975">
                <a:moveTo>
                  <a:pt x="874102" y="201041"/>
                </a:moveTo>
                <a:lnTo>
                  <a:pt x="726941" y="53879"/>
                </a:lnTo>
                <a:lnTo>
                  <a:pt x="740410" y="40411"/>
                </a:lnTo>
                <a:lnTo>
                  <a:pt x="767349" y="40411"/>
                </a:lnTo>
                <a:lnTo>
                  <a:pt x="895461" y="168516"/>
                </a:lnTo>
                <a:lnTo>
                  <a:pt x="887564" y="168516"/>
                </a:lnTo>
                <a:lnTo>
                  <a:pt x="874102" y="201041"/>
                </a:lnTo>
                <a:close/>
              </a:path>
              <a:path w="1454150" h="688975">
                <a:moveTo>
                  <a:pt x="579780" y="201041"/>
                </a:moveTo>
                <a:lnTo>
                  <a:pt x="566305" y="168516"/>
                </a:lnTo>
                <a:lnTo>
                  <a:pt x="612305" y="168516"/>
                </a:lnTo>
                <a:lnTo>
                  <a:pt x="579780" y="201041"/>
                </a:lnTo>
                <a:close/>
              </a:path>
              <a:path w="1454150" h="688975">
                <a:moveTo>
                  <a:pt x="627570" y="201041"/>
                </a:moveTo>
                <a:lnTo>
                  <a:pt x="579780" y="201041"/>
                </a:lnTo>
                <a:lnTo>
                  <a:pt x="612305" y="168516"/>
                </a:lnTo>
                <a:lnTo>
                  <a:pt x="665670" y="168516"/>
                </a:lnTo>
                <a:lnTo>
                  <a:pt x="665670" y="187566"/>
                </a:lnTo>
                <a:lnTo>
                  <a:pt x="627570" y="187566"/>
                </a:lnTo>
                <a:lnTo>
                  <a:pt x="627570" y="201041"/>
                </a:lnTo>
                <a:close/>
              </a:path>
              <a:path w="1454150" h="688975">
                <a:moveTo>
                  <a:pt x="1415770" y="271018"/>
                </a:moveTo>
                <a:lnTo>
                  <a:pt x="788200" y="271018"/>
                </a:lnTo>
                <a:lnTo>
                  <a:pt x="788200" y="168516"/>
                </a:lnTo>
                <a:lnTo>
                  <a:pt x="841578" y="168516"/>
                </a:lnTo>
                <a:lnTo>
                  <a:pt x="860628" y="187566"/>
                </a:lnTo>
                <a:lnTo>
                  <a:pt x="826300" y="187566"/>
                </a:lnTo>
                <a:lnTo>
                  <a:pt x="807250" y="206616"/>
                </a:lnTo>
                <a:lnTo>
                  <a:pt x="826300" y="206616"/>
                </a:lnTo>
                <a:lnTo>
                  <a:pt x="826300" y="232918"/>
                </a:lnTo>
                <a:lnTo>
                  <a:pt x="807250" y="232918"/>
                </a:lnTo>
                <a:lnTo>
                  <a:pt x="826300" y="251968"/>
                </a:lnTo>
                <a:lnTo>
                  <a:pt x="1415770" y="251968"/>
                </a:lnTo>
                <a:lnTo>
                  <a:pt x="1415770" y="271018"/>
                </a:lnTo>
                <a:close/>
              </a:path>
              <a:path w="1454150" h="688975">
                <a:moveTo>
                  <a:pt x="927988" y="201041"/>
                </a:moveTo>
                <a:lnTo>
                  <a:pt x="874102" y="201041"/>
                </a:lnTo>
                <a:lnTo>
                  <a:pt x="887564" y="168516"/>
                </a:lnTo>
                <a:lnTo>
                  <a:pt x="895461" y="168516"/>
                </a:lnTo>
                <a:lnTo>
                  <a:pt x="927988" y="201041"/>
                </a:lnTo>
                <a:close/>
              </a:path>
              <a:path w="1454150" h="688975">
                <a:moveTo>
                  <a:pt x="627570" y="251968"/>
                </a:moveTo>
                <a:lnTo>
                  <a:pt x="627570" y="187566"/>
                </a:lnTo>
                <a:lnTo>
                  <a:pt x="646620" y="206616"/>
                </a:lnTo>
                <a:lnTo>
                  <a:pt x="665670" y="206616"/>
                </a:lnTo>
                <a:lnTo>
                  <a:pt x="665670" y="232918"/>
                </a:lnTo>
                <a:lnTo>
                  <a:pt x="646620" y="232918"/>
                </a:lnTo>
                <a:lnTo>
                  <a:pt x="627570" y="251968"/>
                </a:lnTo>
                <a:close/>
              </a:path>
              <a:path w="1454150" h="688975">
                <a:moveTo>
                  <a:pt x="665670" y="206616"/>
                </a:moveTo>
                <a:lnTo>
                  <a:pt x="646620" y="206616"/>
                </a:lnTo>
                <a:lnTo>
                  <a:pt x="627570" y="187566"/>
                </a:lnTo>
                <a:lnTo>
                  <a:pt x="665670" y="187566"/>
                </a:lnTo>
                <a:lnTo>
                  <a:pt x="665670" y="206616"/>
                </a:lnTo>
                <a:close/>
              </a:path>
              <a:path w="1454150" h="688975">
                <a:moveTo>
                  <a:pt x="826300" y="206616"/>
                </a:moveTo>
                <a:lnTo>
                  <a:pt x="807250" y="206616"/>
                </a:lnTo>
                <a:lnTo>
                  <a:pt x="826300" y="187566"/>
                </a:lnTo>
                <a:lnTo>
                  <a:pt x="826300" y="206616"/>
                </a:lnTo>
                <a:close/>
              </a:path>
              <a:path w="1454150" h="688975">
                <a:moveTo>
                  <a:pt x="933564" y="206616"/>
                </a:moveTo>
                <a:lnTo>
                  <a:pt x="826300" y="206616"/>
                </a:lnTo>
                <a:lnTo>
                  <a:pt x="826300" y="187566"/>
                </a:lnTo>
                <a:lnTo>
                  <a:pt x="860628" y="187566"/>
                </a:lnTo>
                <a:lnTo>
                  <a:pt x="874102" y="201041"/>
                </a:lnTo>
                <a:lnTo>
                  <a:pt x="927988" y="201041"/>
                </a:lnTo>
                <a:lnTo>
                  <a:pt x="933564" y="206616"/>
                </a:lnTo>
                <a:close/>
              </a:path>
              <a:path w="1454150" h="688975">
                <a:moveTo>
                  <a:pt x="1453870" y="688517"/>
                </a:moveTo>
                <a:lnTo>
                  <a:pt x="0" y="688517"/>
                </a:lnTo>
                <a:lnTo>
                  <a:pt x="0" y="232918"/>
                </a:lnTo>
                <a:lnTo>
                  <a:pt x="627570" y="232918"/>
                </a:lnTo>
                <a:lnTo>
                  <a:pt x="627570" y="251968"/>
                </a:lnTo>
                <a:lnTo>
                  <a:pt x="38100" y="251968"/>
                </a:lnTo>
                <a:lnTo>
                  <a:pt x="19050" y="271018"/>
                </a:lnTo>
                <a:lnTo>
                  <a:pt x="38100" y="271018"/>
                </a:lnTo>
                <a:lnTo>
                  <a:pt x="38100" y="650417"/>
                </a:lnTo>
                <a:lnTo>
                  <a:pt x="19050" y="650417"/>
                </a:lnTo>
                <a:lnTo>
                  <a:pt x="38100" y="669467"/>
                </a:lnTo>
                <a:lnTo>
                  <a:pt x="1453870" y="669467"/>
                </a:lnTo>
                <a:lnTo>
                  <a:pt x="1453870" y="688517"/>
                </a:lnTo>
                <a:close/>
              </a:path>
              <a:path w="1454150" h="688975">
                <a:moveTo>
                  <a:pt x="665670" y="271018"/>
                </a:moveTo>
                <a:lnTo>
                  <a:pt x="38100" y="271018"/>
                </a:lnTo>
                <a:lnTo>
                  <a:pt x="38100" y="251968"/>
                </a:lnTo>
                <a:lnTo>
                  <a:pt x="627570" y="251968"/>
                </a:lnTo>
                <a:lnTo>
                  <a:pt x="646620" y="232918"/>
                </a:lnTo>
                <a:lnTo>
                  <a:pt x="665670" y="232918"/>
                </a:lnTo>
                <a:lnTo>
                  <a:pt x="665670" y="271018"/>
                </a:lnTo>
                <a:close/>
              </a:path>
              <a:path w="1454150" h="688975">
                <a:moveTo>
                  <a:pt x="826300" y="251968"/>
                </a:moveTo>
                <a:lnTo>
                  <a:pt x="807250" y="232918"/>
                </a:lnTo>
                <a:lnTo>
                  <a:pt x="826300" y="232918"/>
                </a:lnTo>
                <a:lnTo>
                  <a:pt x="826300" y="251968"/>
                </a:lnTo>
                <a:close/>
              </a:path>
              <a:path w="1454150" h="688975">
                <a:moveTo>
                  <a:pt x="1453870" y="271018"/>
                </a:moveTo>
                <a:lnTo>
                  <a:pt x="1434820" y="271018"/>
                </a:lnTo>
                <a:lnTo>
                  <a:pt x="1415770" y="251968"/>
                </a:lnTo>
                <a:lnTo>
                  <a:pt x="826300" y="251968"/>
                </a:lnTo>
                <a:lnTo>
                  <a:pt x="826300" y="232918"/>
                </a:lnTo>
                <a:lnTo>
                  <a:pt x="1453870" y="232918"/>
                </a:lnTo>
                <a:lnTo>
                  <a:pt x="1453870" y="271018"/>
                </a:lnTo>
                <a:close/>
              </a:path>
              <a:path w="1454150" h="688975">
                <a:moveTo>
                  <a:pt x="38100" y="271018"/>
                </a:moveTo>
                <a:lnTo>
                  <a:pt x="19050" y="271018"/>
                </a:lnTo>
                <a:lnTo>
                  <a:pt x="38100" y="251968"/>
                </a:lnTo>
                <a:lnTo>
                  <a:pt x="38100" y="271018"/>
                </a:lnTo>
                <a:close/>
              </a:path>
              <a:path w="1454150" h="688975">
                <a:moveTo>
                  <a:pt x="1415770" y="669467"/>
                </a:moveTo>
                <a:lnTo>
                  <a:pt x="1415770" y="251968"/>
                </a:lnTo>
                <a:lnTo>
                  <a:pt x="1434820" y="271018"/>
                </a:lnTo>
                <a:lnTo>
                  <a:pt x="1453870" y="271018"/>
                </a:lnTo>
                <a:lnTo>
                  <a:pt x="1453870" y="650417"/>
                </a:lnTo>
                <a:lnTo>
                  <a:pt x="1434820" y="650417"/>
                </a:lnTo>
                <a:lnTo>
                  <a:pt x="1415770" y="669467"/>
                </a:lnTo>
                <a:close/>
              </a:path>
              <a:path w="1454150" h="688975">
                <a:moveTo>
                  <a:pt x="38100" y="669467"/>
                </a:moveTo>
                <a:lnTo>
                  <a:pt x="19050" y="650417"/>
                </a:lnTo>
                <a:lnTo>
                  <a:pt x="38100" y="650417"/>
                </a:lnTo>
                <a:lnTo>
                  <a:pt x="38100" y="669467"/>
                </a:lnTo>
                <a:close/>
              </a:path>
              <a:path w="1454150" h="688975">
                <a:moveTo>
                  <a:pt x="1415770" y="669467"/>
                </a:moveTo>
                <a:lnTo>
                  <a:pt x="38100" y="669467"/>
                </a:lnTo>
                <a:lnTo>
                  <a:pt x="38100" y="650417"/>
                </a:lnTo>
                <a:lnTo>
                  <a:pt x="1415770" y="650417"/>
                </a:lnTo>
                <a:lnTo>
                  <a:pt x="1415770" y="669467"/>
                </a:lnTo>
                <a:close/>
              </a:path>
              <a:path w="1454150" h="688975">
                <a:moveTo>
                  <a:pt x="1453870" y="669467"/>
                </a:moveTo>
                <a:lnTo>
                  <a:pt x="1415770" y="669467"/>
                </a:lnTo>
                <a:lnTo>
                  <a:pt x="1434820" y="650417"/>
                </a:lnTo>
                <a:lnTo>
                  <a:pt x="1453870" y="650417"/>
                </a:lnTo>
                <a:lnTo>
                  <a:pt x="1453870" y="66946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718816" y="2112264"/>
            <a:ext cx="1466215" cy="401320"/>
          </a:xfrm>
          <a:prstGeom prst="rect">
            <a:avLst/>
          </a:prstGeom>
          <a:solidFill>
            <a:srgbClr val="00AF50"/>
          </a:solidFill>
        </p:spPr>
        <p:txBody>
          <a:bodyPr wrap="square" lIns="0" tIns="31750" rIns="0" bIns="0" rtlCol="0" vert="horz">
            <a:spAutoFit/>
          </a:bodyPr>
          <a:lstStyle/>
          <a:p>
            <a:pPr marL="97155">
              <a:lnSpc>
                <a:spcPct val="100000"/>
              </a:lnSpc>
              <a:spcBef>
                <a:spcPts val="250"/>
              </a:spcBef>
            </a:pPr>
            <a:r>
              <a:rPr dirty="0" sz="2000">
                <a:latin typeface="黑体"/>
                <a:cs typeface="黑体"/>
              </a:rPr>
              <a:t>利用有代</a:t>
            </a:r>
            <a:r>
              <a:rPr dirty="0" sz="2000" spc="5">
                <a:latin typeface="黑体"/>
                <a:cs typeface="黑体"/>
              </a:rPr>
              <a:t>价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395865" y="1135900"/>
            <a:ext cx="14471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能源利</a:t>
            </a:r>
            <a:r>
              <a:rPr dirty="0" spc="-5"/>
              <a:t>用</a:t>
            </a:r>
          </a:p>
        </p:txBody>
      </p:sp>
      <p:sp>
        <p:nvSpPr>
          <p:cNvPr id="12" name="object 12"/>
          <p:cNvSpPr/>
          <p:nvPr/>
        </p:nvSpPr>
        <p:spPr>
          <a:xfrm>
            <a:off x="2988564" y="140055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19">
                <a:moveTo>
                  <a:pt x="0" y="0"/>
                </a:moveTo>
                <a:lnTo>
                  <a:pt x="362712" y="0"/>
                </a:lnTo>
                <a:lnTo>
                  <a:pt x="362712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88207" y="1623060"/>
            <a:ext cx="245745" cy="247015"/>
          </a:xfrm>
          <a:custGeom>
            <a:avLst/>
            <a:gdLst/>
            <a:ahLst/>
            <a:cxnLst/>
            <a:rect l="l" t="t" r="r" b="b"/>
            <a:pathLst>
              <a:path w="245745" h="247014">
                <a:moveTo>
                  <a:pt x="0" y="0"/>
                </a:moveTo>
                <a:lnTo>
                  <a:pt x="245364" y="0"/>
                </a:lnTo>
                <a:lnTo>
                  <a:pt x="245364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44761" y="1670164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44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7020" y="4962144"/>
            <a:ext cx="1348740" cy="1360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37739" y="4557433"/>
            <a:ext cx="1358196" cy="7894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509062" y="4691126"/>
            <a:ext cx="9436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楷体"/>
                <a:cs typeface="楷体"/>
              </a:rPr>
              <a:t>怎么办</a:t>
            </a:r>
            <a:r>
              <a:rPr dirty="0" sz="1800" spc="-10" b="1">
                <a:solidFill>
                  <a:srgbClr val="FFFF00"/>
                </a:solidFill>
                <a:latin typeface="楷体"/>
                <a:cs typeface="楷体"/>
              </a:rPr>
              <a:t>？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20667" y="2156460"/>
            <a:ext cx="5198364" cy="3535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921010" y="2136190"/>
            <a:ext cx="1248410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C00000"/>
                </a:solidFill>
                <a:latin typeface="黑体"/>
                <a:cs typeface="黑体"/>
              </a:rPr>
              <a:t>柴薪时</a:t>
            </a:r>
            <a:r>
              <a:rPr dirty="0" sz="2400" spc="-10" b="1">
                <a:solidFill>
                  <a:srgbClr val="C00000"/>
                </a:solidFill>
                <a:latin typeface="黑体"/>
                <a:cs typeface="黑体"/>
              </a:rPr>
              <a:t>期</a:t>
            </a:r>
            <a:endParaRPr sz="2400">
              <a:latin typeface="黑体"/>
              <a:cs typeface="黑体"/>
            </a:endParaRPr>
          </a:p>
          <a:p>
            <a:pPr marL="12700" marR="5080">
              <a:lnSpc>
                <a:spcPct val="200000"/>
              </a:lnSpc>
            </a:pPr>
            <a:r>
              <a:rPr dirty="0" sz="2400" b="1">
                <a:solidFill>
                  <a:srgbClr val="C00000"/>
                </a:solidFill>
                <a:latin typeface="黑体"/>
                <a:cs typeface="黑体"/>
              </a:rPr>
              <a:t>煤炭时</a:t>
            </a:r>
            <a:r>
              <a:rPr dirty="0" sz="2400" spc="-10" b="1">
                <a:solidFill>
                  <a:srgbClr val="C00000"/>
                </a:solidFill>
                <a:latin typeface="黑体"/>
                <a:cs typeface="黑体"/>
              </a:rPr>
              <a:t>期 </a:t>
            </a:r>
            <a:r>
              <a:rPr dirty="0" sz="2400" b="1">
                <a:solidFill>
                  <a:srgbClr val="C00000"/>
                </a:solidFill>
                <a:latin typeface="黑体"/>
                <a:cs typeface="黑体"/>
              </a:rPr>
              <a:t>石油时</a:t>
            </a:r>
            <a:r>
              <a:rPr dirty="0" sz="2400" spc="-10" b="1">
                <a:solidFill>
                  <a:srgbClr val="C00000"/>
                </a:solidFill>
                <a:latin typeface="黑体"/>
                <a:cs typeface="黑体"/>
              </a:rPr>
              <a:t>期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40390" y="1062202"/>
            <a:ext cx="32251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三、能源与社会发</a:t>
            </a:r>
            <a:r>
              <a:rPr dirty="0" spc="-5"/>
              <a:t>展</a:t>
            </a:r>
          </a:p>
        </p:txBody>
      </p:sp>
      <p:sp>
        <p:nvSpPr>
          <p:cNvPr id="8" name="object 8"/>
          <p:cNvSpPr/>
          <p:nvPr/>
        </p:nvSpPr>
        <p:spPr>
          <a:xfrm>
            <a:off x="2901695" y="1325880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5" y="0"/>
                </a:lnTo>
                <a:lnTo>
                  <a:pt x="364235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01339" y="1549908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58401" y="1596466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44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0270" y="1184122"/>
            <a:ext cx="35807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四、能源的分类与应</a:t>
            </a:r>
            <a:r>
              <a:rPr dirty="0" spc="-5"/>
              <a:t>用</a:t>
            </a:r>
          </a:p>
        </p:txBody>
      </p:sp>
      <p:sp>
        <p:nvSpPr>
          <p:cNvPr id="3" name="object 3"/>
          <p:cNvSpPr/>
          <p:nvPr/>
        </p:nvSpPr>
        <p:spPr>
          <a:xfrm>
            <a:off x="3389376" y="1447800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89020" y="1671827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46081" y="1718386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44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534411" y="3500628"/>
            <a:ext cx="1423670" cy="1201420"/>
          </a:xfrm>
          <a:prstGeom prst="rect">
            <a:avLst/>
          </a:prstGeom>
          <a:solidFill>
            <a:srgbClr val="FFF1CC"/>
          </a:solidFill>
        </p:spPr>
        <p:txBody>
          <a:bodyPr wrap="square" lIns="0" tIns="29209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dirty="0" sz="2400" b="1">
                <a:solidFill>
                  <a:srgbClr val="00AF50"/>
                </a:solidFill>
                <a:latin typeface="黑体"/>
                <a:cs typeface="黑体"/>
              </a:rPr>
              <a:t>节约能</a:t>
            </a:r>
            <a:r>
              <a:rPr dirty="0" sz="2400" spc="-10" b="1">
                <a:solidFill>
                  <a:srgbClr val="00AF50"/>
                </a:solidFill>
                <a:latin typeface="黑体"/>
                <a:cs typeface="黑体"/>
              </a:rPr>
              <a:t>源</a:t>
            </a:r>
            <a:endParaRPr sz="24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2400" b="1">
                <a:solidFill>
                  <a:srgbClr val="00AF50"/>
                </a:solidFill>
                <a:latin typeface="黑体"/>
                <a:cs typeface="黑体"/>
              </a:rPr>
              <a:t>创新能</a:t>
            </a:r>
            <a:r>
              <a:rPr dirty="0" sz="2400" spc="-10" b="1">
                <a:solidFill>
                  <a:srgbClr val="00AF50"/>
                </a:solidFill>
                <a:latin typeface="黑体"/>
                <a:cs typeface="黑体"/>
              </a:rPr>
              <a:t>源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35779" y="2289048"/>
            <a:ext cx="2040889" cy="462280"/>
          </a:xfrm>
          <a:prstGeom prst="rect">
            <a:avLst/>
          </a:prstGeom>
          <a:solidFill>
            <a:srgbClr val="C00000"/>
          </a:solidFill>
        </p:spPr>
        <p:txBody>
          <a:bodyPr wrap="square" lIns="0" tIns="2920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29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不可再生能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源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93462" y="2888703"/>
            <a:ext cx="1325880" cy="1977389"/>
          </a:xfrm>
          <a:custGeom>
            <a:avLst/>
            <a:gdLst/>
            <a:ahLst/>
            <a:cxnLst/>
            <a:rect l="l" t="t" r="r" b="b"/>
            <a:pathLst>
              <a:path w="1325879" h="1977389">
                <a:moveTo>
                  <a:pt x="1306436" y="1977085"/>
                </a:moveTo>
                <a:lnTo>
                  <a:pt x="19050" y="1977085"/>
                </a:lnTo>
                <a:lnTo>
                  <a:pt x="15747" y="1976793"/>
                </a:lnTo>
                <a:lnTo>
                  <a:pt x="0" y="1958035"/>
                </a:lnTo>
                <a:lnTo>
                  <a:pt x="0" y="19050"/>
                </a:lnTo>
                <a:lnTo>
                  <a:pt x="19050" y="0"/>
                </a:lnTo>
                <a:lnTo>
                  <a:pt x="1306436" y="0"/>
                </a:lnTo>
                <a:lnTo>
                  <a:pt x="1325486" y="19050"/>
                </a:ln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lnTo>
                  <a:pt x="38100" y="1938985"/>
                </a:lnTo>
                <a:lnTo>
                  <a:pt x="19050" y="1938985"/>
                </a:lnTo>
                <a:lnTo>
                  <a:pt x="38100" y="1958035"/>
                </a:lnTo>
                <a:lnTo>
                  <a:pt x="1325486" y="1958035"/>
                </a:lnTo>
                <a:lnTo>
                  <a:pt x="1325194" y="1961349"/>
                </a:lnTo>
                <a:lnTo>
                  <a:pt x="1309738" y="1976793"/>
                </a:lnTo>
                <a:lnTo>
                  <a:pt x="1306436" y="1977085"/>
                </a:lnTo>
                <a:close/>
              </a:path>
              <a:path w="1325879" h="1977389">
                <a:moveTo>
                  <a:pt x="38100" y="38100"/>
                </a:move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close/>
              </a:path>
              <a:path w="1325879" h="1977389">
                <a:moveTo>
                  <a:pt x="1287386" y="38100"/>
                </a:moveTo>
                <a:lnTo>
                  <a:pt x="38100" y="38100"/>
                </a:lnTo>
                <a:lnTo>
                  <a:pt x="38100" y="19050"/>
                </a:lnTo>
                <a:lnTo>
                  <a:pt x="1287386" y="19050"/>
                </a:lnTo>
                <a:lnTo>
                  <a:pt x="1287386" y="38100"/>
                </a:lnTo>
                <a:close/>
              </a:path>
              <a:path w="1325879" h="1977389">
                <a:moveTo>
                  <a:pt x="1287386" y="1958035"/>
                </a:moveTo>
                <a:lnTo>
                  <a:pt x="1287386" y="19050"/>
                </a:lnTo>
                <a:lnTo>
                  <a:pt x="1306436" y="38100"/>
                </a:lnTo>
                <a:lnTo>
                  <a:pt x="1325486" y="38100"/>
                </a:lnTo>
                <a:lnTo>
                  <a:pt x="1325486" y="1938985"/>
                </a:lnTo>
                <a:lnTo>
                  <a:pt x="1306436" y="1938985"/>
                </a:lnTo>
                <a:lnTo>
                  <a:pt x="1287386" y="1958035"/>
                </a:lnTo>
                <a:close/>
              </a:path>
              <a:path w="1325879" h="1977389">
                <a:moveTo>
                  <a:pt x="1325486" y="38100"/>
                </a:moveTo>
                <a:lnTo>
                  <a:pt x="1306436" y="38100"/>
                </a:lnTo>
                <a:lnTo>
                  <a:pt x="1287386" y="19050"/>
                </a:lnTo>
                <a:lnTo>
                  <a:pt x="1325486" y="19050"/>
                </a:lnTo>
                <a:lnTo>
                  <a:pt x="1325486" y="38100"/>
                </a:lnTo>
                <a:close/>
              </a:path>
              <a:path w="1325879" h="1977389">
                <a:moveTo>
                  <a:pt x="38100" y="1958035"/>
                </a:moveTo>
                <a:lnTo>
                  <a:pt x="19050" y="1938985"/>
                </a:lnTo>
                <a:lnTo>
                  <a:pt x="38100" y="1938985"/>
                </a:lnTo>
                <a:lnTo>
                  <a:pt x="38100" y="1958035"/>
                </a:lnTo>
                <a:close/>
              </a:path>
              <a:path w="1325879" h="1977389">
                <a:moveTo>
                  <a:pt x="1287386" y="1958035"/>
                </a:moveTo>
                <a:lnTo>
                  <a:pt x="38100" y="1958035"/>
                </a:lnTo>
                <a:lnTo>
                  <a:pt x="38100" y="1938985"/>
                </a:lnTo>
                <a:lnTo>
                  <a:pt x="1287386" y="1938985"/>
                </a:lnTo>
                <a:lnTo>
                  <a:pt x="1287386" y="1958035"/>
                </a:lnTo>
                <a:close/>
              </a:path>
              <a:path w="1325879" h="1977389">
                <a:moveTo>
                  <a:pt x="1325486" y="1958035"/>
                </a:moveTo>
                <a:lnTo>
                  <a:pt x="1287386" y="1958035"/>
                </a:lnTo>
                <a:lnTo>
                  <a:pt x="1306436" y="1938985"/>
                </a:lnTo>
                <a:lnTo>
                  <a:pt x="1325486" y="1938985"/>
                </a:lnTo>
                <a:lnTo>
                  <a:pt x="1325486" y="195803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791252" y="2904578"/>
            <a:ext cx="9398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煤炭 清洁煤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91252" y="3636098"/>
            <a:ext cx="9398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石油 天然气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C00000"/>
                </a:solidFill>
                <a:latin typeface="华文楷体"/>
                <a:cs typeface="华文楷体"/>
              </a:rPr>
              <a:t>……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56212" y="2751327"/>
            <a:ext cx="0" cy="156845"/>
          </a:xfrm>
          <a:custGeom>
            <a:avLst/>
            <a:gdLst/>
            <a:ahLst/>
            <a:cxnLst/>
            <a:rect l="l" t="t" r="r" b="b"/>
            <a:pathLst>
              <a:path w="0" h="156844">
                <a:moveTo>
                  <a:pt x="0" y="0"/>
                </a:moveTo>
                <a:lnTo>
                  <a:pt x="0" y="156425"/>
                </a:lnTo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397495" y="2284476"/>
            <a:ext cx="1731645" cy="462280"/>
          </a:xfrm>
          <a:prstGeom prst="rect">
            <a:avLst/>
          </a:prstGeom>
          <a:solidFill>
            <a:srgbClr val="00AFEF"/>
          </a:solidFill>
        </p:spPr>
        <p:txBody>
          <a:bodyPr wrap="square" lIns="0" tIns="2794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20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可再生能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源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98461" y="2882938"/>
            <a:ext cx="1325880" cy="1977389"/>
          </a:xfrm>
          <a:custGeom>
            <a:avLst/>
            <a:gdLst/>
            <a:ahLst/>
            <a:cxnLst/>
            <a:rect l="l" t="t" r="r" b="b"/>
            <a:pathLst>
              <a:path w="1325879" h="1977389">
                <a:moveTo>
                  <a:pt x="1306436" y="1977085"/>
                </a:moveTo>
                <a:lnTo>
                  <a:pt x="19050" y="1977085"/>
                </a:lnTo>
                <a:lnTo>
                  <a:pt x="15748" y="1976793"/>
                </a:lnTo>
                <a:lnTo>
                  <a:pt x="0" y="1958035"/>
                </a:lnTo>
                <a:lnTo>
                  <a:pt x="0" y="19050"/>
                </a:lnTo>
                <a:lnTo>
                  <a:pt x="19050" y="0"/>
                </a:lnTo>
                <a:lnTo>
                  <a:pt x="1306436" y="0"/>
                </a:lnTo>
                <a:lnTo>
                  <a:pt x="1325486" y="19050"/>
                </a:ln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lnTo>
                  <a:pt x="38100" y="1938985"/>
                </a:lnTo>
                <a:lnTo>
                  <a:pt x="19050" y="1938985"/>
                </a:lnTo>
                <a:lnTo>
                  <a:pt x="38100" y="1958035"/>
                </a:lnTo>
                <a:lnTo>
                  <a:pt x="1325486" y="1958035"/>
                </a:lnTo>
                <a:lnTo>
                  <a:pt x="1325194" y="1961349"/>
                </a:lnTo>
                <a:lnTo>
                  <a:pt x="1309738" y="1976793"/>
                </a:lnTo>
                <a:lnTo>
                  <a:pt x="1306436" y="1977085"/>
                </a:lnTo>
                <a:close/>
              </a:path>
              <a:path w="1325879" h="1977389">
                <a:moveTo>
                  <a:pt x="38100" y="38100"/>
                </a:move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close/>
              </a:path>
              <a:path w="1325879" h="1977389">
                <a:moveTo>
                  <a:pt x="1287386" y="38100"/>
                </a:moveTo>
                <a:lnTo>
                  <a:pt x="38100" y="38100"/>
                </a:lnTo>
                <a:lnTo>
                  <a:pt x="38100" y="19050"/>
                </a:lnTo>
                <a:lnTo>
                  <a:pt x="1287386" y="19050"/>
                </a:lnTo>
                <a:lnTo>
                  <a:pt x="1287386" y="38100"/>
                </a:lnTo>
                <a:close/>
              </a:path>
              <a:path w="1325879" h="1977389">
                <a:moveTo>
                  <a:pt x="1287386" y="1958035"/>
                </a:moveTo>
                <a:lnTo>
                  <a:pt x="1287386" y="19050"/>
                </a:lnTo>
                <a:lnTo>
                  <a:pt x="1306436" y="38100"/>
                </a:lnTo>
                <a:lnTo>
                  <a:pt x="1325486" y="38100"/>
                </a:lnTo>
                <a:lnTo>
                  <a:pt x="1325486" y="1938985"/>
                </a:lnTo>
                <a:lnTo>
                  <a:pt x="1306436" y="1938985"/>
                </a:lnTo>
                <a:lnTo>
                  <a:pt x="1287386" y="1958035"/>
                </a:lnTo>
                <a:close/>
              </a:path>
              <a:path w="1325879" h="1977389">
                <a:moveTo>
                  <a:pt x="1325486" y="38100"/>
                </a:moveTo>
                <a:lnTo>
                  <a:pt x="1306436" y="38100"/>
                </a:lnTo>
                <a:lnTo>
                  <a:pt x="1287386" y="19050"/>
                </a:lnTo>
                <a:lnTo>
                  <a:pt x="1325486" y="19050"/>
                </a:lnTo>
                <a:lnTo>
                  <a:pt x="1325486" y="38100"/>
                </a:lnTo>
                <a:close/>
              </a:path>
              <a:path w="1325879" h="1977389">
                <a:moveTo>
                  <a:pt x="38100" y="1958035"/>
                </a:moveTo>
                <a:lnTo>
                  <a:pt x="19050" y="1938985"/>
                </a:lnTo>
                <a:lnTo>
                  <a:pt x="38100" y="1938985"/>
                </a:lnTo>
                <a:lnTo>
                  <a:pt x="38100" y="1958035"/>
                </a:lnTo>
                <a:close/>
              </a:path>
              <a:path w="1325879" h="1977389">
                <a:moveTo>
                  <a:pt x="1287386" y="1958035"/>
                </a:moveTo>
                <a:lnTo>
                  <a:pt x="38100" y="1958035"/>
                </a:lnTo>
                <a:lnTo>
                  <a:pt x="38100" y="1938985"/>
                </a:lnTo>
                <a:lnTo>
                  <a:pt x="1287386" y="1938985"/>
                </a:lnTo>
                <a:lnTo>
                  <a:pt x="1287386" y="1958035"/>
                </a:lnTo>
                <a:close/>
              </a:path>
              <a:path w="1325879" h="1977389">
                <a:moveTo>
                  <a:pt x="1325486" y="1958035"/>
                </a:moveTo>
                <a:lnTo>
                  <a:pt x="1287386" y="1958035"/>
                </a:lnTo>
                <a:lnTo>
                  <a:pt x="1306436" y="1938985"/>
                </a:lnTo>
                <a:lnTo>
                  <a:pt x="1325486" y="1938985"/>
                </a:lnTo>
                <a:lnTo>
                  <a:pt x="1325486" y="1958035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696251" y="2898812"/>
            <a:ext cx="939800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太阳能 风能 水能 潮汐能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华文楷体"/>
                <a:cs typeface="华文楷体"/>
              </a:rPr>
              <a:t>……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42160" y="2745358"/>
            <a:ext cx="40005" cy="156845"/>
          </a:xfrm>
          <a:custGeom>
            <a:avLst/>
            <a:gdLst/>
            <a:ahLst/>
            <a:cxnLst/>
            <a:rect l="l" t="t" r="r" b="b"/>
            <a:pathLst>
              <a:path w="40004" h="156844">
                <a:moveTo>
                  <a:pt x="38100" y="156832"/>
                </a:moveTo>
                <a:lnTo>
                  <a:pt x="0" y="156413"/>
                </a:lnTo>
                <a:lnTo>
                  <a:pt x="1727" y="0"/>
                </a:lnTo>
                <a:lnTo>
                  <a:pt x="39827" y="419"/>
                </a:lnTo>
                <a:lnTo>
                  <a:pt x="38100" y="156832"/>
                </a:lnTo>
                <a:close/>
              </a:path>
            </a:pathLst>
          </a:custGeom>
          <a:solidFill>
            <a:srgbClr val="23A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827776" y="5358384"/>
            <a:ext cx="1423670" cy="462280"/>
          </a:xfrm>
          <a:prstGeom prst="rect">
            <a:avLst/>
          </a:prstGeom>
          <a:solidFill>
            <a:srgbClr val="00AF50"/>
          </a:solidFill>
        </p:spPr>
        <p:txBody>
          <a:bodyPr wrap="square" lIns="0" tIns="2794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20"/>
              </a:spcBef>
            </a:pPr>
            <a:r>
              <a:rPr dirty="0" sz="2400" b="1">
                <a:solidFill>
                  <a:srgbClr val="FFFFFF"/>
                </a:solidFill>
                <a:latin typeface="黑体"/>
                <a:cs typeface="黑体"/>
              </a:rPr>
              <a:t>清洁能</a:t>
            </a:r>
            <a:r>
              <a:rPr dirty="0" sz="2400" spc="-10" b="1">
                <a:solidFill>
                  <a:srgbClr val="FFFFFF"/>
                </a:solidFill>
                <a:latin typeface="黑体"/>
                <a:cs typeface="黑体"/>
              </a:rPr>
              <a:t>源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64784" y="3501351"/>
            <a:ext cx="830580" cy="0"/>
          </a:xfrm>
          <a:custGeom>
            <a:avLst/>
            <a:gdLst/>
            <a:ahLst/>
            <a:cxnLst/>
            <a:rect l="l" t="t" r="r" b="b"/>
            <a:pathLst>
              <a:path w="830579" h="0">
                <a:moveTo>
                  <a:pt x="0" y="0"/>
                </a:moveTo>
                <a:lnTo>
                  <a:pt x="830173" y="0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94970" y="3501351"/>
            <a:ext cx="0" cy="1877060"/>
          </a:xfrm>
          <a:custGeom>
            <a:avLst/>
            <a:gdLst/>
            <a:ahLst/>
            <a:cxnLst/>
            <a:rect l="l" t="t" r="r" b="b"/>
            <a:pathLst>
              <a:path w="0" h="1877060">
                <a:moveTo>
                  <a:pt x="0" y="0"/>
                </a:moveTo>
                <a:lnTo>
                  <a:pt x="0" y="1876933"/>
                </a:lnTo>
              </a:path>
            </a:pathLst>
          </a:custGeom>
          <a:ln w="38099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627496" y="4251375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 h="0">
                <a:moveTo>
                  <a:pt x="0" y="0"/>
                </a:moveTo>
                <a:lnTo>
                  <a:pt x="578700" y="0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206210" y="4251375"/>
            <a:ext cx="0" cy="1106805"/>
          </a:xfrm>
          <a:custGeom>
            <a:avLst/>
            <a:gdLst/>
            <a:ahLst/>
            <a:cxnLst/>
            <a:rect l="l" t="t" r="r" b="b"/>
            <a:pathLst>
              <a:path w="0" h="1106804">
                <a:moveTo>
                  <a:pt x="0" y="0"/>
                </a:moveTo>
                <a:lnTo>
                  <a:pt x="0" y="1106652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914489" y="2549347"/>
            <a:ext cx="483234" cy="0"/>
          </a:xfrm>
          <a:custGeom>
            <a:avLst/>
            <a:gdLst/>
            <a:ahLst/>
            <a:cxnLst/>
            <a:rect l="l" t="t" r="r" b="b"/>
            <a:pathLst>
              <a:path w="483234" h="0">
                <a:moveTo>
                  <a:pt x="0" y="0"/>
                </a:moveTo>
                <a:lnTo>
                  <a:pt x="482663" y="0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914489" y="2549347"/>
            <a:ext cx="0" cy="2811145"/>
          </a:xfrm>
          <a:custGeom>
            <a:avLst/>
            <a:gdLst/>
            <a:ahLst/>
            <a:cxnLst/>
            <a:rect l="l" t="t" r="r" b="b"/>
            <a:pathLst>
              <a:path w="0" h="2811145">
                <a:moveTo>
                  <a:pt x="0" y="0"/>
                </a:moveTo>
                <a:lnTo>
                  <a:pt x="0" y="2810776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5480" y="1086586"/>
            <a:ext cx="28695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清洁能源——核</a:t>
            </a:r>
            <a:r>
              <a:rPr dirty="0" spc="-5"/>
              <a:t>能</a:t>
            </a:r>
          </a:p>
        </p:txBody>
      </p:sp>
      <p:sp>
        <p:nvSpPr>
          <p:cNvPr id="3" name="object 3"/>
          <p:cNvSpPr/>
          <p:nvPr/>
        </p:nvSpPr>
        <p:spPr>
          <a:xfrm>
            <a:off x="2569464" y="1350263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69107" y="1574291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4"/>
                </a:lnTo>
                <a:lnTo>
                  <a:pt x="0" y="245364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04083" y="1620850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44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43555" y="2321051"/>
            <a:ext cx="7051548" cy="3290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92591" y="1373047"/>
            <a:ext cx="7806804" cy="4540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4151" y="964666"/>
            <a:ext cx="50031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我国在能源开发方面取得的成</a:t>
            </a:r>
            <a:r>
              <a:rPr dirty="0" spc="-5"/>
              <a:t>就</a:t>
            </a:r>
          </a:p>
        </p:txBody>
      </p:sp>
      <p:sp>
        <p:nvSpPr>
          <p:cNvPr id="3" name="object 3"/>
          <p:cNvSpPr/>
          <p:nvPr/>
        </p:nvSpPr>
        <p:spPr>
          <a:xfrm>
            <a:off x="3061716" y="1228344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20" h="364490">
                <a:moveTo>
                  <a:pt x="0" y="0"/>
                </a:moveTo>
                <a:lnTo>
                  <a:pt x="362711" y="0"/>
                </a:lnTo>
                <a:lnTo>
                  <a:pt x="362711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59835" y="1452372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95154" y="1498930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44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113151" y="1659496"/>
            <a:ext cx="6979284" cy="4031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115" marR="5080" indent="-285115">
              <a:lnSpc>
                <a:spcPct val="126000"/>
              </a:lnSpc>
              <a:spcBef>
                <a:spcPts val="100"/>
              </a:spcBef>
              <a:buSzPct val="95833"/>
              <a:buFont typeface="Wingdings"/>
              <a:buChar char=""/>
              <a:tabLst>
                <a:tab pos="285115" algn="l"/>
              </a:tabLst>
            </a:pPr>
            <a:r>
              <a:rPr dirty="0" sz="2400" b="1">
                <a:solidFill>
                  <a:srgbClr val="00AF50"/>
                </a:solidFill>
                <a:latin typeface="华文楷体"/>
                <a:cs typeface="华文楷体"/>
              </a:rPr>
              <a:t>目前我国是最大的光伏产品制造国。</a:t>
            </a:r>
            <a:r>
              <a:rPr dirty="0" sz="2400" spc="-5" b="1">
                <a:solidFill>
                  <a:srgbClr val="00AF50"/>
                </a:solidFill>
                <a:latin typeface="华文楷体"/>
                <a:cs typeface="华文楷体"/>
              </a:rPr>
              <a:t>2015</a:t>
            </a:r>
            <a:r>
              <a:rPr dirty="0" sz="2400" b="1">
                <a:solidFill>
                  <a:srgbClr val="00AF50"/>
                </a:solidFill>
                <a:latin typeface="华文楷体"/>
                <a:cs typeface="华文楷体"/>
              </a:rPr>
              <a:t>年年底</a:t>
            </a:r>
            <a:r>
              <a:rPr dirty="0" sz="2400" spc="-5" b="1">
                <a:solidFill>
                  <a:srgbClr val="00AF50"/>
                </a:solidFill>
                <a:latin typeface="华文楷体"/>
                <a:cs typeface="华文楷体"/>
              </a:rPr>
              <a:t>， </a:t>
            </a:r>
            <a:r>
              <a:rPr dirty="0" sz="2400" b="1">
                <a:solidFill>
                  <a:srgbClr val="00AF50"/>
                </a:solidFill>
                <a:latin typeface="华文楷体"/>
                <a:cs typeface="华文楷体"/>
              </a:rPr>
              <a:t>发</a:t>
            </a:r>
            <a:r>
              <a:rPr dirty="0" sz="2400" b="1">
                <a:solidFill>
                  <a:srgbClr val="C00000"/>
                </a:solidFill>
                <a:latin typeface="华文楷体"/>
                <a:cs typeface="华文楷体"/>
              </a:rPr>
              <a:t>电</a:t>
            </a:r>
            <a:r>
              <a:rPr dirty="0" sz="2400" b="1">
                <a:solidFill>
                  <a:srgbClr val="00AF50"/>
                </a:solidFill>
                <a:latin typeface="华文楷体"/>
                <a:cs typeface="华文楷体"/>
              </a:rPr>
              <a:t>累计并网容量达</a:t>
            </a:r>
            <a:r>
              <a:rPr dirty="0" sz="2400" spc="-5" b="1">
                <a:solidFill>
                  <a:srgbClr val="00AF50"/>
                </a:solidFill>
                <a:latin typeface="华文楷体"/>
                <a:cs typeface="华文楷体"/>
              </a:rPr>
              <a:t>到</a:t>
            </a:r>
            <a:r>
              <a:rPr dirty="0" sz="2400" b="1">
                <a:solidFill>
                  <a:srgbClr val="00AF50"/>
                </a:solidFill>
                <a:latin typeface="华文楷体"/>
                <a:cs typeface="华文楷体"/>
              </a:rPr>
              <a:t> </a:t>
            </a:r>
            <a:r>
              <a:rPr dirty="0" sz="2400" b="1">
                <a:solidFill>
                  <a:srgbClr val="00AF50"/>
                </a:solidFill>
                <a:latin typeface="Times New Roman"/>
                <a:cs typeface="Times New Roman"/>
              </a:rPr>
              <a:t>4.158</a:t>
            </a:r>
            <a:r>
              <a:rPr dirty="0" sz="2400" b="1">
                <a:solidFill>
                  <a:srgbClr val="00AF50"/>
                </a:solidFill>
                <a:latin typeface="华文楷体"/>
                <a:cs typeface="华文楷体"/>
              </a:rPr>
              <a:t>×</a:t>
            </a:r>
            <a:r>
              <a:rPr dirty="0" sz="2400" b="1">
                <a:solidFill>
                  <a:srgbClr val="00AF50"/>
                </a:solidFill>
                <a:latin typeface="Times New Roman"/>
                <a:cs typeface="Times New Roman"/>
              </a:rPr>
              <a:t>10</a:t>
            </a:r>
            <a:r>
              <a:rPr dirty="0" baseline="21505" sz="2325" b="1">
                <a:solidFill>
                  <a:srgbClr val="00AF50"/>
                </a:solidFill>
                <a:latin typeface="Times New Roman"/>
                <a:cs typeface="Times New Roman"/>
              </a:rPr>
              <a:t>7</a:t>
            </a:r>
            <a:r>
              <a:rPr dirty="0" baseline="21505" sz="2325" spc="315" b="1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AF50"/>
                </a:solidFill>
                <a:latin typeface="Times New Roman"/>
                <a:cs typeface="Times New Roman"/>
              </a:rPr>
              <a:t>kW</a:t>
            </a:r>
            <a:endParaRPr sz="2400">
              <a:latin typeface="Times New Roman"/>
              <a:cs typeface="Times New Roman"/>
            </a:endParaRPr>
          </a:p>
          <a:p>
            <a:pPr marL="284480" indent="-271780">
              <a:lnSpc>
                <a:spcPct val="100000"/>
              </a:lnSpc>
              <a:spcBef>
                <a:spcPts val="1835"/>
              </a:spcBef>
              <a:buSzPct val="95833"/>
              <a:buFont typeface="Wingdings"/>
              <a:buChar char=""/>
              <a:tabLst>
                <a:tab pos="285115" algn="l"/>
              </a:tabLst>
            </a:pPr>
            <a:r>
              <a:rPr dirty="0" sz="2400" b="1">
                <a:solidFill>
                  <a:srgbClr val="00AF50"/>
                </a:solidFill>
                <a:latin typeface="华文楷体"/>
                <a:cs typeface="华文楷体"/>
              </a:rPr>
              <a:t>我国水</a:t>
            </a:r>
            <a:r>
              <a:rPr dirty="0" sz="2400" b="1">
                <a:solidFill>
                  <a:srgbClr val="C00000"/>
                </a:solidFill>
                <a:latin typeface="华文楷体"/>
                <a:cs typeface="华文楷体"/>
              </a:rPr>
              <a:t>电</a:t>
            </a:r>
            <a:r>
              <a:rPr dirty="0" sz="2400" b="1">
                <a:solidFill>
                  <a:srgbClr val="00AF50"/>
                </a:solidFill>
                <a:latin typeface="华文楷体"/>
                <a:cs typeface="华文楷体"/>
              </a:rPr>
              <a:t>装机总量约占全球的</a:t>
            </a:r>
            <a:r>
              <a:rPr dirty="0" sz="2400" spc="-5" b="1">
                <a:solidFill>
                  <a:srgbClr val="00AF50"/>
                </a:solidFill>
                <a:latin typeface="华文楷体"/>
                <a:cs typeface="华文楷体"/>
              </a:rPr>
              <a:t>1/4 </a:t>
            </a:r>
            <a:r>
              <a:rPr dirty="0" sz="2400" b="1">
                <a:solidFill>
                  <a:srgbClr val="00AF50"/>
                </a:solidFill>
                <a:latin typeface="华文楷体"/>
                <a:cs typeface="华文楷体"/>
              </a:rPr>
              <a:t>，居世界第</a:t>
            </a:r>
            <a:r>
              <a:rPr dirty="0" sz="2400" spc="-5" b="1">
                <a:solidFill>
                  <a:srgbClr val="00AF50"/>
                </a:solidFill>
                <a:latin typeface="华文楷体"/>
                <a:cs typeface="华文楷体"/>
              </a:rPr>
              <a:t>一</a:t>
            </a:r>
            <a:endParaRPr sz="2400">
              <a:latin typeface="华文楷体"/>
              <a:cs typeface="华文楷体"/>
            </a:endParaRPr>
          </a:p>
          <a:p>
            <a:pPr marL="285115" marR="1495425" indent="-285115">
              <a:lnSpc>
                <a:spcPct val="100000"/>
              </a:lnSpc>
              <a:spcBef>
                <a:spcPts val="2470"/>
              </a:spcBef>
              <a:buSzPct val="95833"/>
              <a:buFont typeface="Wingdings"/>
              <a:buChar char=""/>
              <a:tabLst>
                <a:tab pos="285115" algn="l"/>
              </a:tabLst>
            </a:pPr>
            <a:r>
              <a:rPr dirty="0" sz="2400" b="1">
                <a:solidFill>
                  <a:srgbClr val="00AF50"/>
                </a:solidFill>
                <a:latin typeface="华文楷体"/>
                <a:cs typeface="华文楷体"/>
              </a:rPr>
              <a:t>我国风力资源丰富，风力发</a:t>
            </a:r>
            <a:r>
              <a:rPr dirty="0" sz="2400" b="1">
                <a:solidFill>
                  <a:srgbClr val="C00000"/>
                </a:solidFill>
                <a:latin typeface="华文楷体"/>
                <a:cs typeface="华文楷体"/>
              </a:rPr>
              <a:t>电</a:t>
            </a:r>
            <a:r>
              <a:rPr dirty="0" sz="2400" b="1">
                <a:solidFill>
                  <a:srgbClr val="00AF50"/>
                </a:solidFill>
                <a:latin typeface="华文楷体"/>
                <a:cs typeface="华文楷体"/>
              </a:rPr>
              <a:t>装机容</a:t>
            </a:r>
            <a:r>
              <a:rPr dirty="0" sz="2400" spc="-5" b="1">
                <a:solidFill>
                  <a:srgbClr val="00AF50"/>
                </a:solidFill>
                <a:latin typeface="华文楷体"/>
                <a:cs typeface="华文楷体"/>
              </a:rPr>
              <a:t>量 </a:t>
            </a:r>
            <a:r>
              <a:rPr dirty="0" sz="2400" b="1">
                <a:solidFill>
                  <a:srgbClr val="00AF50"/>
                </a:solidFill>
                <a:latin typeface="华文楷体"/>
                <a:cs typeface="华文楷体"/>
              </a:rPr>
              <a:t>居全球第</a:t>
            </a:r>
            <a:r>
              <a:rPr dirty="0" sz="2400" spc="-5" b="1">
                <a:solidFill>
                  <a:srgbClr val="00AF50"/>
                </a:solidFill>
                <a:latin typeface="华文楷体"/>
                <a:cs typeface="华文楷体"/>
              </a:rPr>
              <a:t>一</a:t>
            </a:r>
            <a:endParaRPr sz="2400">
              <a:latin typeface="华文楷体"/>
              <a:cs typeface="华文楷体"/>
            </a:endParaRPr>
          </a:p>
          <a:p>
            <a:pPr marL="256540" marR="2703195" indent="-230504">
              <a:lnSpc>
                <a:spcPct val="100000"/>
              </a:lnSpc>
              <a:spcBef>
                <a:spcPts val="2700"/>
              </a:spcBef>
              <a:buSzPct val="95833"/>
              <a:buFont typeface="Wingdings"/>
              <a:buChar char=""/>
              <a:tabLst>
                <a:tab pos="299085" algn="l"/>
              </a:tabLst>
            </a:pPr>
            <a:r>
              <a:rPr dirty="0" sz="2400" b="1">
                <a:solidFill>
                  <a:srgbClr val="00AF50"/>
                </a:solidFill>
                <a:latin typeface="华文楷体"/>
                <a:cs typeface="华文楷体"/>
              </a:rPr>
              <a:t>我国具有完全自主知识产权</a:t>
            </a:r>
            <a:r>
              <a:rPr dirty="0" sz="2400" spc="-5" b="1">
                <a:solidFill>
                  <a:srgbClr val="00AF50"/>
                </a:solidFill>
                <a:latin typeface="华文楷体"/>
                <a:cs typeface="华文楷体"/>
              </a:rPr>
              <a:t>的 </a:t>
            </a:r>
            <a:r>
              <a:rPr dirty="0" sz="2400" b="1">
                <a:solidFill>
                  <a:srgbClr val="00AF50"/>
                </a:solidFill>
                <a:latin typeface="华文楷体"/>
                <a:cs typeface="华文楷体"/>
              </a:rPr>
              <a:t>三代百万千瓦级核电技术</a:t>
            </a:r>
            <a:r>
              <a:rPr dirty="0" sz="2400" b="1">
                <a:solidFill>
                  <a:srgbClr val="C00000"/>
                </a:solidFill>
                <a:latin typeface="华文楷体"/>
                <a:cs typeface="华文楷体"/>
              </a:rPr>
              <a:t>电</a:t>
            </a:r>
            <a:r>
              <a:rPr dirty="0" sz="2400" spc="-5" b="1">
                <a:solidFill>
                  <a:srgbClr val="00AF50"/>
                </a:solidFill>
                <a:latin typeface="华文楷体"/>
                <a:cs typeface="华文楷体"/>
              </a:rPr>
              <a:t>站</a:t>
            </a:r>
            <a:endParaRPr sz="2400">
              <a:latin typeface="华文楷体"/>
              <a:cs typeface="华文楷体"/>
            </a:endParaRPr>
          </a:p>
          <a:p>
            <a:pPr marL="256540">
              <a:lnSpc>
                <a:spcPct val="100000"/>
              </a:lnSpc>
            </a:pPr>
            <a:r>
              <a:rPr dirty="0" sz="2400" b="1">
                <a:solidFill>
                  <a:srgbClr val="00AF50"/>
                </a:solidFill>
                <a:latin typeface="华文楷体"/>
                <a:cs typeface="华文楷体"/>
              </a:rPr>
              <a:t>——华龙一</a:t>
            </a:r>
            <a:r>
              <a:rPr dirty="0" sz="2400" spc="-5" b="1">
                <a:solidFill>
                  <a:srgbClr val="00AF50"/>
                </a:solidFill>
                <a:latin typeface="华文楷体"/>
                <a:cs typeface="华文楷体"/>
              </a:rPr>
              <a:t>号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62671" y="4099559"/>
            <a:ext cx="1389887" cy="2168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3057" y="3600450"/>
            <a:ext cx="1043305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>
                <a:solidFill>
                  <a:srgbClr val="C00000"/>
                </a:solidFill>
                <a:latin typeface="黑体"/>
                <a:cs typeface="黑体"/>
              </a:rPr>
              <a:t>电</a:t>
            </a:r>
            <a:r>
              <a:rPr dirty="0" sz="4000" spc="-25" b="1">
                <a:solidFill>
                  <a:srgbClr val="C00000"/>
                </a:solidFill>
                <a:latin typeface="黑体"/>
                <a:cs typeface="黑体"/>
              </a:rPr>
              <a:t>能</a:t>
            </a:r>
            <a:endParaRPr sz="4000">
              <a:latin typeface="黑体"/>
              <a:cs typeface="黑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15411" y="2919983"/>
            <a:ext cx="1278890" cy="523240"/>
          </a:xfrm>
          <a:prstGeom prst="rect">
            <a:avLst/>
          </a:prstGeom>
          <a:solidFill>
            <a:srgbClr val="00AF50"/>
          </a:solidFill>
        </p:spPr>
        <p:txBody>
          <a:bodyPr wrap="square" lIns="0" tIns="2476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95"/>
              </a:spcBef>
            </a:pPr>
            <a:r>
              <a:rPr dirty="0" sz="2800">
                <a:solidFill>
                  <a:srgbClr val="FFFFFF"/>
                </a:solidFill>
                <a:latin typeface="黑体"/>
                <a:cs typeface="黑体"/>
              </a:rPr>
              <a:t>发电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机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22819" y="4038600"/>
            <a:ext cx="1286510" cy="524510"/>
          </a:xfrm>
          <a:prstGeom prst="rect">
            <a:avLst/>
          </a:prstGeom>
          <a:solidFill>
            <a:srgbClr val="00AF50"/>
          </a:solidFill>
        </p:spPr>
        <p:txBody>
          <a:bodyPr wrap="square" lIns="0" tIns="26034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04"/>
              </a:spcBef>
            </a:pPr>
            <a:r>
              <a:rPr dirty="0" sz="2800">
                <a:solidFill>
                  <a:srgbClr val="FFFFFF"/>
                </a:solidFill>
                <a:latin typeface="黑体"/>
                <a:cs typeface="黑体"/>
              </a:rPr>
              <a:t>电动</a:t>
            </a:r>
            <a:r>
              <a:rPr dirty="0" sz="2800" spc="-5">
                <a:solidFill>
                  <a:srgbClr val="FFFFFF"/>
                </a:solidFill>
                <a:latin typeface="黑体"/>
                <a:cs typeface="黑体"/>
              </a:rPr>
              <a:t>机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66988" y="1943100"/>
            <a:ext cx="676910" cy="1026160"/>
          </a:xfrm>
          <a:custGeom>
            <a:avLst/>
            <a:gdLst/>
            <a:ahLst/>
            <a:cxnLst/>
            <a:rect l="l" t="t" r="r" b="b"/>
            <a:pathLst>
              <a:path w="676909" h="1026160">
                <a:moveTo>
                  <a:pt x="0" y="0"/>
                </a:moveTo>
                <a:lnTo>
                  <a:pt x="676655" y="0"/>
                </a:lnTo>
                <a:lnTo>
                  <a:pt x="676655" y="1025651"/>
                </a:lnTo>
                <a:lnTo>
                  <a:pt x="0" y="1025651"/>
                </a:lnTo>
                <a:lnTo>
                  <a:pt x="0" y="0"/>
                </a:lnTo>
                <a:close/>
              </a:path>
            </a:pathLst>
          </a:custGeom>
          <a:solidFill>
            <a:srgbClr val="88D6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799004" y="1976818"/>
            <a:ext cx="432434" cy="840740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60000"/>
              </a:lnSpc>
            </a:pPr>
            <a:r>
              <a:rPr dirty="0" sz="3200" spc="10" b="1">
                <a:solidFill>
                  <a:srgbClr val="5B9BD4"/>
                </a:solidFill>
                <a:latin typeface="黑体"/>
                <a:cs typeface="黑体"/>
              </a:rPr>
              <a:t>自</a:t>
            </a:r>
            <a:r>
              <a:rPr dirty="0" sz="3200" b="1">
                <a:solidFill>
                  <a:srgbClr val="5B9BD4"/>
                </a:solidFill>
                <a:latin typeface="黑体"/>
                <a:cs typeface="黑体"/>
              </a:rPr>
              <a:t>然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00928" y="5454396"/>
            <a:ext cx="1012190" cy="585470"/>
          </a:xfrm>
          <a:prstGeom prst="rect">
            <a:avLst/>
          </a:prstGeom>
          <a:solidFill>
            <a:srgbClr val="88D6FD"/>
          </a:solidFill>
        </p:spPr>
        <p:txBody>
          <a:bodyPr wrap="square" lIns="0" tIns="2286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80"/>
              </a:spcBef>
            </a:pPr>
            <a:r>
              <a:rPr dirty="0" sz="3200" b="1">
                <a:solidFill>
                  <a:srgbClr val="5B9BD4"/>
                </a:solidFill>
                <a:latin typeface="黑体"/>
                <a:cs typeface="黑体"/>
              </a:rPr>
              <a:t>人</a:t>
            </a:r>
            <a:r>
              <a:rPr dirty="0" sz="3200" spc="-10" b="1">
                <a:solidFill>
                  <a:srgbClr val="5B9BD4"/>
                </a:solidFill>
                <a:latin typeface="黑体"/>
                <a:cs typeface="黑体"/>
              </a:rPr>
              <a:t>类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63456" y="2937929"/>
            <a:ext cx="0" cy="2808605"/>
          </a:xfrm>
          <a:custGeom>
            <a:avLst/>
            <a:gdLst/>
            <a:ahLst/>
            <a:cxnLst/>
            <a:rect l="l" t="t" r="r" b="b"/>
            <a:pathLst>
              <a:path w="0" h="2808604">
                <a:moveTo>
                  <a:pt x="0" y="0"/>
                </a:moveTo>
                <a:lnTo>
                  <a:pt x="0" y="2808363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87502" y="5758319"/>
            <a:ext cx="2188210" cy="0"/>
          </a:xfrm>
          <a:custGeom>
            <a:avLst/>
            <a:gdLst/>
            <a:ahLst/>
            <a:cxnLst/>
            <a:rect l="l" t="t" r="r" b="b"/>
            <a:pathLst>
              <a:path w="2188209" h="0">
                <a:moveTo>
                  <a:pt x="0" y="0"/>
                </a:moveTo>
                <a:lnTo>
                  <a:pt x="2187994" y="0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02764" y="125577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19" h="363219">
                <a:moveTo>
                  <a:pt x="0" y="0"/>
                </a:moveTo>
                <a:lnTo>
                  <a:pt x="362712" y="0"/>
                </a:lnTo>
                <a:lnTo>
                  <a:pt x="362712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00883" y="1478280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8"/>
                </a:lnTo>
                <a:lnTo>
                  <a:pt x="0" y="246888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36100" y="1525466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111102" y="2504287"/>
            <a:ext cx="12452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00AF50"/>
                </a:solidFill>
                <a:latin typeface="黑体"/>
                <a:cs typeface="黑体"/>
              </a:rPr>
              <a:t>机械</a:t>
            </a:r>
            <a:r>
              <a:rPr dirty="0" sz="3200" spc="5">
                <a:solidFill>
                  <a:srgbClr val="00AF50"/>
                </a:solidFill>
                <a:latin typeface="黑体"/>
                <a:cs typeface="黑体"/>
              </a:rPr>
              <a:t>能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05300" y="3174492"/>
            <a:ext cx="672465" cy="733425"/>
          </a:xfrm>
          <a:custGeom>
            <a:avLst/>
            <a:gdLst/>
            <a:ahLst/>
            <a:cxnLst/>
            <a:rect l="l" t="t" r="r" b="b"/>
            <a:pathLst>
              <a:path w="672464" h="733425">
                <a:moveTo>
                  <a:pt x="448055" y="733043"/>
                </a:moveTo>
                <a:lnTo>
                  <a:pt x="448055" y="615695"/>
                </a:lnTo>
                <a:lnTo>
                  <a:pt x="389190" y="601145"/>
                </a:lnTo>
                <a:lnTo>
                  <a:pt x="333269" y="583478"/>
                </a:lnTo>
                <a:lnTo>
                  <a:pt x="280598" y="562878"/>
                </a:lnTo>
                <a:lnTo>
                  <a:pt x="231484" y="539531"/>
                </a:lnTo>
                <a:lnTo>
                  <a:pt x="186233" y="513621"/>
                </a:lnTo>
                <a:lnTo>
                  <a:pt x="145150" y="485332"/>
                </a:lnTo>
                <a:lnTo>
                  <a:pt x="108542" y="454850"/>
                </a:lnTo>
                <a:lnTo>
                  <a:pt x="76715" y="422358"/>
                </a:lnTo>
                <a:lnTo>
                  <a:pt x="49974" y="388041"/>
                </a:lnTo>
                <a:lnTo>
                  <a:pt x="28627" y="352084"/>
                </a:lnTo>
                <a:lnTo>
                  <a:pt x="12977" y="314672"/>
                </a:lnTo>
                <a:lnTo>
                  <a:pt x="3333" y="275989"/>
                </a:lnTo>
                <a:lnTo>
                  <a:pt x="0" y="236219"/>
                </a:lnTo>
                <a:lnTo>
                  <a:pt x="0" y="0"/>
                </a:lnTo>
                <a:lnTo>
                  <a:pt x="3299" y="40092"/>
                </a:lnTo>
                <a:lnTo>
                  <a:pt x="12918" y="79049"/>
                </a:lnTo>
                <a:lnTo>
                  <a:pt x="28548" y="116691"/>
                </a:lnTo>
                <a:lnTo>
                  <a:pt x="49884" y="152836"/>
                </a:lnTo>
                <a:lnTo>
                  <a:pt x="76618" y="187304"/>
                </a:lnTo>
                <a:lnTo>
                  <a:pt x="108445" y="219915"/>
                </a:lnTo>
                <a:lnTo>
                  <a:pt x="145058" y="250487"/>
                </a:lnTo>
                <a:lnTo>
                  <a:pt x="186149" y="278840"/>
                </a:lnTo>
                <a:lnTo>
                  <a:pt x="231412" y="304794"/>
                </a:lnTo>
                <a:lnTo>
                  <a:pt x="280541" y="328167"/>
                </a:lnTo>
                <a:lnTo>
                  <a:pt x="333229" y="348780"/>
                </a:lnTo>
                <a:lnTo>
                  <a:pt x="389170" y="366451"/>
                </a:lnTo>
                <a:lnTo>
                  <a:pt x="448055" y="380999"/>
                </a:lnTo>
                <a:lnTo>
                  <a:pt x="550845" y="380999"/>
                </a:lnTo>
                <a:lnTo>
                  <a:pt x="672084" y="521207"/>
                </a:lnTo>
                <a:lnTo>
                  <a:pt x="448055" y="733043"/>
                </a:lnTo>
                <a:close/>
              </a:path>
              <a:path w="672464" h="733425">
                <a:moveTo>
                  <a:pt x="550845" y="380999"/>
                </a:moveTo>
                <a:lnTo>
                  <a:pt x="448055" y="380999"/>
                </a:lnTo>
                <a:lnTo>
                  <a:pt x="448055" y="262127"/>
                </a:lnTo>
                <a:lnTo>
                  <a:pt x="550845" y="38099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302252" y="2769107"/>
            <a:ext cx="678179" cy="52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300702" y="2768003"/>
            <a:ext cx="682802" cy="1149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23482" y="2772803"/>
            <a:ext cx="434340" cy="0"/>
          </a:xfrm>
          <a:custGeom>
            <a:avLst/>
            <a:gdLst/>
            <a:ahLst/>
            <a:cxnLst/>
            <a:rect l="l" t="t" r="r" b="b"/>
            <a:pathLst>
              <a:path w="434340" h="0">
                <a:moveTo>
                  <a:pt x="0" y="0"/>
                </a:moveTo>
                <a:lnTo>
                  <a:pt x="433793" y="0"/>
                </a:lnTo>
              </a:path>
            </a:pathLst>
          </a:custGeom>
          <a:ln w="3810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09523" y="1802079"/>
            <a:ext cx="1325880" cy="1607820"/>
          </a:xfrm>
          <a:custGeom>
            <a:avLst/>
            <a:gdLst/>
            <a:ahLst/>
            <a:cxnLst/>
            <a:rect l="l" t="t" r="r" b="b"/>
            <a:pathLst>
              <a:path w="1325879" h="1607820">
                <a:moveTo>
                  <a:pt x="1306423" y="1607756"/>
                </a:moveTo>
                <a:lnTo>
                  <a:pt x="19050" y="1607756"/>
                </a:lnTo>
                <a:lnTo>
                  <a:pt x="15735" y="1607464"/>
                </a:lnTo>
                <a:lnTo>
                  <a:pt x="0" y="1588706"/>
                </a:lnTo>
                <a:lnTo>
                  <a:pt x="0" y="19050"/>
                </a:lnTo>
                <a:lnTo>
                  <a:pt x="19050" y="0"/>
                </a:lnTo>
                <a:lnTo>
                  <a:pt x="1306423" y="0"/>
                </a:lnTo>
                <a:lnTo>
                  <a:pt x="1325473" y="19050"/>
                </a:ln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lnTo>
                  <a:pt x="38100" y="1569656"/>
                </a:lnTo>
                <a:lnTo>
                  <a:pt x="19050" y="1569656"/>
                </a:lnTo>
                <a:lnTo>
                  <a:pt x="38100" y="1588706"/>
                </a:lnTo>
                <a:lnTo>
                  <a:pt x="1325473" y="1588706"/>
                </a:lnTo>
                <a:lnTo>
                  <a:pt x="1325194" y="1592008"/>
                </a:lnTo>
                <a:lnTo>
                  <a:pt x="1309738" y="1607464"/>
                </a:lnTo>
                <a:lnTo>
                  <a:pt x="1306423" y="1607756"/>
                </a:lnTo>
                <a:close/>
              </a:path>
              <a:path w="1325879" h="1607820">
                <a:moveTo>
                  <a:pt x="38100" y="38100"/>
                </a:move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close/>
              </a:path>
              <a:path w="1325879" h="1607820">
                <a:moveTo>
                  <a:pt x="1287373" y="38100"/>
                </a:moveTo>
                <a:lnTo>
                  <a:pt x="38100" y="38100"/>
                </a:lnTo>
                <a:lnTo>
                  <a:pt x="38100" y="19050"/>
                </a:lnTo>
                <a:lnTo>
                  <a:pt x="1287373" y="19050"/>
                </a:lnTo>
                <a:lnTo>
                  <a:pt x="1287373" y="38100"/>
                </a:lnTo>
                <a:close/>
              </a:path>
              <a:path w="1325879" h="1607820">
                <a:moveTo>
                  <a:pt x="1287373" y="1588706"/>
                </a:moveTo>
                <a:lnTo>
                  <a:pt x="1287373" y="19050"/>
                </a:lnTo>
                <a:lnTo>
                  <a:pt x="1306423" y="38100"/>
                </a:lnTo>
                <a:lnTo>
                  <a:pt x="1325473" y="38100"/>
                </a:lnTo>
                <a:lnTo>
                  <a:pt x="1325473" y="1569656"/>
                </a:lnTo>
                <a:lnTo>
                  <a:pt x="1306423" y="1569656"/>
                </a:lnTo>
                <a:lnTo>
                  <a:pt x="1287373" y="1588706"/>
                </a:lnTo>
                <a:close/>
              </a:path>
              <a:path w="1325879" h="1607820">
                <a:moveTo>
                  <a:pt x="1325473" y="38100"/>
                </a:moveTo>
                <a:lnTo>
                  <a:pt x="1306423" y="38100"/>
                </a:lnTo>
                <a:lnTo>
                  <a:pt x="1287373" y="19050"/>
                </a:lnTo>
                <a:lnTo>
                  <a:pt x="1325473" y="19050"/>
                </a:lnTo>
                <a:lnTo>
                  <a:pt x="1325473" y="38100"/>
                </a:lnTo>
                <a:close/>
              </a:path>
              <a:path w="1325879" h="1607820">
                <a:moveTo>
                  <a:pt x="38100" y="1588706"/>
                </a:moveTo>
                <a:lnTo>
                  <a:pt x="19050" y="1569656"/>
                </a:lnTo>
                <a:lnTo>
                  <a:pt x="38100" y="1569656"/>
                </a:lnTo>
                <a:lnTo>
                  <a:pt x="38100" y="1588706"/>
                </a:lnTo>
                <a:close/>
              </a:path>
              <a:path w="1325879" h="1607820">
                <a:moveTo>
                  <a:pt x="1287373" y="1588706"/>
                </a:moveTo>
                <a:lnTo>
                  <a:pt x="38100" y="1588706"/>
                </a:lnTo>
                <a:lnTo>
                  <a:pt x="38100" y="1569656"/>
                </a:lnTo>
                <a:lnTo>
                  <a:pt x="1287373" y="1569656"/>
                </a:lnTo>
                <a:lnTo>
                  <a:pt x="1287373" y="1588706"/>
                </a:lnTo>
                <a:close/>
              </a:path>
              <a:path w="1325879" h="1607820">
                <a:moveTo>
                  <a:pt x="1325473" y="1588706"/>
                </a:moveTo>
                <a:lnTo>
                  <a:pt x="1287373" y="1588706"/>
                </a:lnTo>
                <a:lnTo>
                  <a:pt x="1306423" y="1569656"/>
                </a:lnTo>
                <a:lnTo>
                  <a:pt x="1325473" y="1569656"/>
                </a:lnTo>
                <a:lnTo>
                  <a:pt x="1325473" y="158870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709697" y="991197"/>
            <a:ext cx="4832985" cy="12179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黑体"/>
                <a:cs typeface="黑体"/>
              </a:rPr>
              <a:t>科学</a:t>
            </a:r>
            <a:r>
              <a:rPr dirty="0" sz="2800" spc="-5">
                <a:latin typeface="宋体"/>
                <a:cs typeface="宋体"/>
              </a:rPr>
              <a:t>•</a:t>
            </a:r>
            <a:r>
              <a:rPr dirty="0" sz="2800">
                <a:latin typeface="黑体"/>
                <a:cs typeface="黑体"/>
              </a:rPr>
              <a:t>技术</a:t>
            </a:r>
            <a:r>
              <a:rPr dirty="0" sz="2800" spc="-5">
                <a:latin typeface="宋体"/>
                <a:cs typeface="宋体"/>
              </a:rPr>
              <a:t>•</a:t>
            </a:r>
            <a:r>
              <a:rPr dirty="0" sz="2800">
                <a:latin typeface="黑体"/>
                <a:cs typeface="黑体"/>
              </a:rPr>
              <a:t>社会</a:t>
            </a:r>
            <a:r>
              <a:rPr dirty="0" sz="2800" spc="-5">
                <a:latin typeface="宋体"/>
                <a:cs typeface="宋体"/>
              </a:rPr>
              <a:t>•</a:t>
            </a:r>
            <a:r>
              <a:rPr dirty="0" sz="2800">
                <a:latin typeface="黑体"/>
                <a:cs typeface="黑体"/>
              </a:rPr>
              <a:t>环</a:t>
            </a:r>
            <a:r>
              <a:rPr dirty="0" sz="2800" spc="-5">
                <a:latin typeface="黑体"/>
                <a:cs typeface="黑体"/>
              </a:rPr>
              <a:t>境</a:t>
            </a:r>
            <a:endParaRPr sz="28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2400">
                <a:latin typeface="华文楷体"/>
                <a:cs typeface="华文楷体"/>
              </a:rPr>
              <a:t>风能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07314" y="2183714"/>
            <a:ext cx="9398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水能 潮汐能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07314" y="2915234"/>
            <a:ext cx="63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……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22392" y="4652136"/>
            <a:ext cx="12452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00AF50"/>
                </a:solidFill>
                <a:latin typeface="黑体"/>
                <a:cs typeface="黑体"/>
              </a:rPr>
              <a:t>机械</a:t>
            </a:r>
            <a:r>
              <a:rPr dirty="0" sz="3200" spc="5">
                <a:solidFill>
                  <a:srgbClr val="00AF50"/>
                </a:solidFill>
                <a:latin typeface="黑体"/>
                <a:cs typeface="黑体"/>
              </a:rPr>
              <a:t>能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597395" y="4358309"/>
            <a:ext cx="614680" cy="701675"/>
          </a:xfrm>
          <a:custGeom>
            <a:avLst/>
            <a:gdLst/>
            <a:ahLst/>
            <a:cxnLst/>
            <a:rect l="l" t="t" r="r" b="b"/>
            <a:pathLst>
              <a:path w="614679" h="701675">
                <a:moveTo>
                  <a:pt x="573302" y="299034"/>
                </a:moveTo>
                <a:lnTo>
                  <a:pt x="204215" y="299034"/>
                </a:lnTo>
                <a:lnTo>
                  <a:pt x="257952" y="282673"/>
                </a:lnTo>
                <a:lnTo>
                  <a:pt x="309004" y="262745"/>
                </a:lnTo>
                <a:lnTo>
                  <a:pt x="357094" y="239461"/>
                </a:lnTo>
                <a:lnTo>
                  <a:pt x="401947" y="213027"/>
                </a:lnTo>
                <a:lnTo>
                  <a:pt x="443283" y="183654"/>
                </a:lnTo>
                <a:lnTo>
                  <a:pt x="480828" y="151550"/>
                </a:lnTo>
                <a:lnTo>
                  <a:pt x="514303" y="116924"/>
                </a:lnTo>
                <a:lnTo>
                  <a:pt x="543431" y="79984"/>
                </a:lnTo>
                <a:lnTo>
                  <a:pt x="567936" y="40940"/>
                </a:lnTo>
                <a:lnTo>
                  <a:pt x="587540" y="0"/>
                </a:lnTo>
                <a:lnTo>
                  <a:pt x="599024" y="32356"/>
                </a:lnTo>
                <a:lnTo>
                  <a:pt x="607374" y="65573"/>
                </a:lnTo>
                <a:lnTo>
                  <a:pt x="612471" y="99566"/>
                </a:lnTo>
                <a:lnTo>
                  <a:pt x="614197" y="134251"/>
                </a:lnTo>
                <a:lnTo>
                  <a:pt x="611617" y="176623"/>
                </a:lnTo>
                <a:lnTo>
                  <a:pt x="604028" y="217912"/>
                </a:lnTo>
                <a:lnTo>
                  <a:pt x="591654" y="257949"/>
                </a:lnTo>
                <a:lnTo>
                  <a:pt x="574721" y="296564"/>
                </a:lnTo>
                <a:lnTo>
                  <a:pt x="573302" y="299034"/>
                </a:lnTo>
                <a:close/>
              </a:path>
              <a:path w="614679" h="701675">
                <a:moveTo>
                  <a:pt x="204215" y="701370"/>
                </a:moveTo>
                <a:lnTo>
                  <a:pt x="0" y="459054"/>
                </a:lnTo>
                <a:lnTo>
                  <a:pt x="204215" y="164922"/>
                </a:lnTo>
                <a:lnTo>
                  <a:pt x="204215" y="299034"/>
                </a:lnTo>
                <a:lnTo>
                  <a:pt x="573302" y="299034"/>
                </a:lnTo>
                <a:lnTo>
                  <a:pt x="553455" y="333588"/>
                </a:lnTo>
                <a:lnTo>
                  <a:pt x="528080" y="368851"/>
                </a:lnTo>
                <a:lnTo>
                  <a:pt x="498822" y="402185"/>
                </a:lnTo>
                <a:lnTo>
                  <a:pt x="465907" y="433419"/>
                </a:lnTo>
                <a:lnTo>
                  <a:pt x="429558" y="462385"/>
                </a:lnTo>
                <a:lnTo>
                  <a:pt x="390003" y="488913"/>
                </a:lnTo>
                <a:lnTo>
                  <a:pt x="347466" y="512833"/>
                </a:lnTo>
                <a:lnTo>
                  <a:pt x="302172" y="533977"/>
                </a:lnTo>
                <a:lnTo>
                  <a:pt x="254347" y="552175"/>
                </a:lnTo>
                <a:lnTo>
                  <a:pt x="204215" y="567258"/>
                </a:lnTo>
                <a:lnTo>
                  <a:pt x="204215" y="70137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594347" y="3761232"/>
            <a:ext cx="620268" cy="734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591033" y="3759974"/>
            <a:ext cx="626110" cy="1308100"/>
          </a:xfrm>
          <a:custGeom>
            <a:avLst/>
            <a:gdLst/>
            <a:ahLst/>
            <a:cxnLst/>
            <a:rect l="l" t="t" r="r" b="b"/>
            <a:pathLst>
              <a:path w="626109" h="1308100">
                <a:moveTo>
                  <a:pt x="10756" y="266700"/>
                </a:moveTo>
                <a:lnTo>
                  <a:pt x="1231" y="266700"/>
                </a:lnTo>
                <a:lnTo>
                  <a:pt x="1231" y="0"/>
                </a:lnTo>
                <a:lnTo>
                  <a:pt x="10756" y="0"/>
                </a:lnTo>
                <a:lnTo>
                  <a:pt x="10756" y="266700"/>
                </a:lnTo>
                <a:close/>
              </a:path>
              <a:path w="626109" h="1308100">
                <a:moveTo>
                  <a:pt x="160540" y="12700"/>
                </a:moveTo>
                <a:lnTo>
                  <a:pt x="83896" y="12700"/>
                </a:lnTo>
                <a:lnTo>
                  <a:pt x="68452" y="0"/>
                </a:lnTo>
                <a:lnTo>
                  <a:pt x="145643" y="0"/>
                </a:lnTo>
                <a:lnTo>
                  <a:pt x="160540" y="12700"/>
                </a:lnTo>
                <a:close/>
              </a:path>
              <a:path w="626109" h="1308100">
                <a:moveTo>
                  <a:pt x="218630" y="25400"/>
                </a:moveTo>
                <a:lnTo>
                  <a:pt x="173354" y="25400"/>
                </a:lnTo>
                <a:lnTo>
                  <a:pt x="158699" y="12700"/>
                </a:lnTo>
                <a:lnTo>
                  <a:pt x="204342" y="12700"/>
                </a:lnTo>
                <a:lnTo>
                  <a:pt x="218630" y="25400"/>
                </a:lnTo>
                <a:close/>
              </a:path>
              <a:path w="626109" h="1308100">
                <a:moveTo>
                  <a:pt x="260527" y="38100"/>
                </a:moveTo>
                <a:lnTo>
                  <a:pt x="230124" y="38100"/>
                </a:lnTo>
                <a:lnTo>
                  <a:pt x="216077" y="25400"/>
                </a:lnTo>
                <a:lnTo>
                  <a:pt x="246735" y="25400"/>
                </a:lnTo>
                <a:lnTo>
                  <a:pt x="260527" y="38100"/>
                </a:lnTo>
                <a:close/>
              </a:path>
              <a:path w="626109" h="1308100">
                <a:moveTo>
                  <a:pt x="300824" y="50800"/>
                </a:moveTo>
                <a:lnTo>
                  <a:pt x="270954" y="50800"/>
                </a:lnTo>
                <a:lnTo>
                  <a:pt x="257428" y="38100"/>
                </a:lnTo>
                <a:lnTo>
                  <a:pt x="287578" y="38100"/>
                </a:lnTo>
                <a:lnTo>
                  <a:pt x="300824" y="50800"/>
                </a:lnTo>
                <a:close/>
              </a:path>
              <a:path w="626109" h="1308100">
                <a:moveTo>
                  <a:pt x="326745" y="63500"/>
                </a:moveTo>
                <a:lnTo>
                  <a:pt x="297294" y="63500"/>
                </a:lnTo>
                <a:lnTo>
                  <a:pt x="284124" y="50800"/>
                </a:lnTo>
                <a:lnTo>
                  <a:pt x="313893" y="50800"/>
                </a:lnTo>
                <a:lnTo>
                  <a:pt x="326745" y="63500"/>
                </a:lnTo>
                <a:close/>
              </a:path>
              <a:path w="626109" h="1308100">
                <a:moveTo>
                  <a:pt x="351866" y="76200"/>
                </a:moveTo>
                <a:lnTo>
                  <a:pt x="335343" y="76200"/>
                </a:lnTo>
                <a:lnTo>
                  <a:pt x="322770" y="63500"/>
                </a:lnTo>
                <a:lnTo>
                  <a:pt x="339420" y="63500"/>
                </a:lnTo>
                <a:lnTo>
                  <a:pt x="351866" y="76200"/>
                </a:lnTo>
                <a:close/>
              </a:path>
              <a:path w="626109" h="1308100">
                <a:moveTo>
                  <a:pt x="376148" y="88900"/>
                </a:moveTo>
                <a:lnTo>
                  <a:pt x="359689" y="88900"/>
                </a:lnTo>
                <a:lnTo>
                  <a:pt x="347535" y="76200"/>
                </a:lnTo>
                <a:lnTo>
                  <a:pt x="364121" y="76200"/>
                </a:lnTo>
                <a:lnTo>
                  <a:pt x="376148" y="88900"/>
                </a:lnTo>
                <a:close/>
              </a:path>
              <a:path w="626109" h="1308100">
                <a:moveTo>
                  <a:pt x="399554" y="101600"/>
                </a:moveTo>
                <a:lnTo>
                  <a:pt x="383184" y="101600"/>
                </a:lnTo>
                <a:lnTo>
                  <a:pt x="371462" y="88900"/>
                </a:lnTo>
                <a:lnTo>
                  <a:pt x="387959" y="88900"/>
                </a:lnTo>
                <a:lnTo>
                  <a:pt x="399554" y="101600"/>
                </a:lnTo>
                <a:close/>
              </a:path>
              <a:path w="626109" h="1308100">
                <a:moveTo>
                  <a:pt x="432917" y="127000"/>
                </a:moveTo>
                <a:lnTo>
                  <a:pt x="416725" y="127000"/>
                </a:lnTo>
                <a:lnTo>
                  <a:pt x="405688" y="114300"/>
                </a:lnTo>
                <a:lnTo>
                  <a:pt x="394512" y="101600"/>
                </a:lnTo>
                <a:lnTo>
                  <a:pt x="410908" y="101600"/>
                </a:lnTo>
                <a:lnTo>
                  <a:pt x="422033" y="114300"/>
                </a:lnTo>
                <a:lnTo>
                  <a:pt x="432917" y="127000"/>
                </a:lnTo>
                <a:close/>
              </a:path>
              <a:path w="626109" h="1308100">
                <a:moveTo>
                  <a:pt x="453961" y="139700"/>
                </a:moveTo>
                <a:lnTo>
                  <a:pt x="437908" y="139700"/>
                </a:lnTo>
                <a:lnTo>
                  <a:pt x="427354" y="127000"/>
                </a:lnTo>
                <a:lnTo>
                  <a:pt x="443560" y="127000"/>
                </a:lnTo>
                <a:lnTo>
                  <a:pt x="453961" y="139700"/>
                </a:lnTo>
                <a:close/>
              </a:path>
              <a:path w="626109" h="1308100">
                <a:moveTo>
                  <a:pt x="483590" y="165100"/>
                </a:moveTo>
                <a:lnTo>
                  <a:pt x="467791" y="165100"/>
                </a:lnTo>
                <a:lnTo>
                  <a:pt x="458000" y="152400"/>
                </a:lnTo>
                <a:lnTo>
                  <a:pt x="448030" y="139700"/>
                </a:lnTo>
                <a:lnTo>
                  <a:pt x="464096" y="139700"/>
                </a:lnTo>
                <a:lnTo>
                  <a:pt x="473976" y="152400"/>
                </a:lnTo>
                <a:lnTo>
                  <a:pt x="483590" y="165100"/>
                </a:lnTo>
                <a:close/>
              </a:path>
              <a:path w="626109" h="1308100">
                <a:moveTo>
                  <a:pt x="519315" y="203200"/>
                </a:moveTo>
                <a:lnTo>
                  <a:pt x="512292" y="203200"/>
                </a:lnTo>
                <a:lnTo>
                  <a:pt x="503859" y="190500"/>
                </a:lnTo>
                <a:lnTo>
                  <a:pt x="495312" y="190500"/>
                </a:lnTo>
                <a:lnTo>
                  <a:pt x="486333" y="177800"/>
                </a:lnTo>
                <a:lnTo>
                  <a:pt x="477151" y="165100"/>
                </a:lnTo>
                <a:lnTo>
                  <a:pt x="492937" y="165100"/>
                </a:lnTo>
                <a:lnTo>
                  <a:pt x="502005" y="177800"/>
                </a:lnTo>
                <a:lnTo>
                  <a:pt x="510806" y="190500"/>
                </a:lnTo>
                <a:lnTo>
                  <a:pt x="519315" y="203200"/>
                </a:lnTo>
                <a:close/>
              </a:path>
              <a:path w="626109" h="1308100">
                <a:moveTo>
                  <a:pt x="550430" y="241300"/>
                </a:moveTo>
                <a:lnTo>
                  <a:pt x="542759" y="241300"/>
                </a:lnTo>
                <a:lnTo>
                  <a:pt x="535508" y="228600"/>
                </a:lnTo>
                <a:lnTo>
                  <a:pt x="528116" y="228600"/>
                </a:lnTo>
                <a:lnTo>
                  <a:pt x="520268" y="215900"/>
                </a:lnTo>
                <a:lnTo>
                  <a:pt x="512203" y="203200"/>
                </a:lnTo>
                <a:lnTo>
                  <a:pt x="527532" y="203200"/>
                </a:lnTo>
                <a:lnTo>
                  <a:pt x="535470" y="215900"/>
                </a:lnTo>
                <a:lnTo>
                  <a:pt x="543102" y="228600"/>
                </a:lnTo>
                <a:lnTo>
                  <a:pt x="550430" y="241300"/>
                </a:lnTo>
                <a:close/>
              </a:path>
              <a:path w="626109" h="1308100">
                <a:moveTo>
                  <a:pt x="582345" y="292100"/>
                </a:moveTo>
                <a:lnTo>
                  <a:pt x="573951" y="292100"/>
                </a:lnTo>
                <a:lnTo>
                  <a:pt x="568286" y="279400"/>
                </a:lnTo>
                <a:lnTo>
                  <a:pt x="562355" y="266700"/>
                </a:lnTo>
                <a:lnTo>
                  <a:pt x="556183" y="266700"/>
                </a:lnTo>
                <a:lnTo>
                  <a:pt x="549554" y="254000"/>
                </a:lnTo>
                <a:lnTo>
                  <a:pt x="542683" y="241300"/>
                </a:lnTo>
                <a:lnTo>
                  <a:pt x="557453" y="241300"/>
                </a:lnTo>
                <a:lnTo>
                  <a:pt x="564159" y="254000"/>
                </a:lnTo>
                <a:lnTo>
                  <a:pt x="570547" y="266700"/>
                </a:lnTo>
                <a:lnTo>
                  <a:pt x="576605" y="279400"/>
                </a:lnTo>
                <a:lnTo>
                  <a:pt x="582345" y="292100"/>
                </a:lnTo>
                <a:close/>
              </a:path>
              <a:path w="626109" h="1308100">
                <a:moveTo>
                  <a:pt x="145643" y="279400"/>
                </a:moveTo>
                <a:lnTo>
                  <a:pt x="68541" y="279400"/>
                </a:lnTo>
                <a:lnTo>
                  <a:pt x="52984" y="266700"/>
                </a:lnTo>
                <a:lnTo>
                  <a:pt x="130619" y="266700"/>
                </a:lnTo>
                <a:lnTo>
                  <a:pt x="145643" y="279400"/>
                </a:lnTo>
                <a:close/>
              </a:path>
              <a:path w="626109" h="1308100">
                <a:moveTo>
                  <a:pt x="204342" y="292100"/>
                </a:moveTo>
                <a:lnTo>
                  <a:pt x="173354" y="292100"/>
                </a:lnTo>
                <a:lnTo>
                  <a:pt x="158699" y="279400"/>
                </a:lnTo>
                <a:lnTo>
                  <a:pt x="189890" y="279400"/>
                </a:lnTo>
                <a:lnTo>
                  <a:pt x="204342" y="292100"/>
                </a:lnTo>
                <a:close/>
              </a:path>
              <a:path w="626109" h="1308100">
                <a:moveTo>
                  <a:pt x="260527" y="304800"/>
                </a:moveTo>
                <a:lnTo>
                  <a:pt x="216166" y="304800"/>
                </a:lnTo>
                <a:lnTo>
                  <a:pt x="201968" y="292100"/>
                </a:lnTo>
                <a:lnTo>
                  <a:pt x="246735" y="292100"/>
                </a:lnTo>
                <a:lnTo>
                  <a:pt x="260527" y="304800"/>
                </a:lnTo>
                <a:close/>
              </a:path>
              <a:path w="626109" h="1308100">
                <a:moveTo>
                  <a:pt x="615810" y="381000"/>
                </a:moveTo>
                <a:lnTo>
                  <a:pt x="606564" y="381000"/>
                </a:lnTo>
                <a:lnTo>
                  <a:pt x="603669" y="368300"/>
                </a:lnTo>
                <a:lnTo>
                  <a:pt x="600455" y="355600"/>
                </a:lnTo>
                <a:lnTo>
                  <a:pt x="596900" y="342900"/>
                </a:lnTo>
                <a:lnTo>
                  <a:pt x="592975" y="330200"/>
                </a:lnTo>
                <a:lnTo>
                  <a:pt x="588708" y="317500"/>
                </a:lnTo>
                <a:lnTo>
                  <a:pt x="584161" y="317500"/>
                </a:lnTo>
                <a:lnTo>
                  <a:pt x="579158" y="304800"/>
                </a:lnTo>
                <a:lnTo>
                  <a:pt x="573887" y="292100"/>
                </a:lnTo>
                <a:lnTo>
                  <a:pt x="587743" y="292100"/>
                </a:lnTo>
                <a:lnTo>
                  <a:pt x="592810" y="304800"/>
                </a:lnTo>
                <a:lnTo>
                  <a:pt x="605929" y="342900"/>
                </a:lnTo>
                <a:lnTo>
                  <a:pt x="612876" y="368300"/>
                </a:lnTo>
                <a:lnTo>
                  <a:pt x="615810" y="381000"/>
                </a:lnTo>
                <a:close/>
              </a:path>
              <a:path w="626109" h="1308100">
                <a:moveTo>
                  <a:pt x="287578" y="317500"/>
                </a:moveTo>
                <a:lnTo>
                  <a:pt x="257517" y="317500"/>
                </a:lnTo>
                <a:lnTo>
                  <a:pt x="243814" y="304800"/>
                </a:lnTo>
                <a:lnTo>
                  <a:pt x="274142" y="304800"/>
                </a:lnTo>
                <a:lnTo>
                  <a:pt x="287578" y="317500"/>
                </a:lnTo>
                <a:close/>
              </a:path>
              <a:path w="626109" h="1308100">
                <a:moveTo>
                  <a:pt x="326745" y="330200"/>
                </a:moveTo>
                <a:lnTo>
                  <a:pt x="297294" y="330200"/>
                </a:lnTo>
                <a:lnTo>
                  <a:pt x="284124" y="317500"/>
                </a:lnTo>
                <a:lnTo>
                  <a:pt x="313893" y="317500"/>
                </a:lnTo>
                <a:lnTo>
                  <a:pt x="326745" y="330200"/>
                </a:lnTo>
                <a:close/>
              </a:path>
              <a:path w="626109" h="1308100">
                <a:moveTo>
                  <a:pt x="351866" y="342900"/>
                </a:moveTo>
                <a:lnTo>
                  <a:pt x="322859" y="342900"/>
                </a:lnTo>
                <a:lnTo>
                  <a:pt x="310083" y="330200"/>
                </a:lnTo>
                <a:lnTo>
                  <a:pt x="339420" y="330200"/>
                </a:lnTo>
                <a:lnTo>
                  <a:pt x="351866" y="342900"/>
                </a:lnTo>
                <a:close/>
              </a:path>
              <a:path w="626109" h="1308100">
                <a:moveTo>
                  <a:pt x="347624" y="355600"/>
                </a:moveTo>
                <a:lnTo>
                  <a:pt x="335254" y="342900"/>
                </a:lnTo>
                <a:lnTo>
                  <a:pt x="347535" y="342900"/>
                </a:lnTo>
                <a:lnTo>
                  <a:pt x="347624" y="355600"/>
                </a:lnTo>
                <a:close/>
              </a:path>
              <a:path w="626109" h="1308100">
                <a:moveTo>
                  <a:pt x="376148" y="355600"/>
                </a:moveTo>
                <a:lnTo>
                  <a:pt x="359689" y="355600"/>
                </a:lnTo>
                <a:lnTo>
                  <a:pt x="347535" y="342900"/>
                </a:lnTo>
                <a:lnTo>
                  <a:pt x="364121" y="342900"/>
                </a:lnTo>
                <a:lnTo>
                  <a:pt x="376148" y="355600"/>
                </a:lnTo>
                <a:close/>
              </a:path>
              <a:path w="626109" h="1308100">
                <a:moveTo>
                  <a:pt x="399554" y="368300"/>
                </a:moveTo>
                <a:lnTo>
                  <a:pt x="371551" y="368300"/>
                </a:lnTo>
                <a:lnTo>
                  <a:pt x="359600" y="355600"/>
                </a:lnTo>
                <a:lnTo>
                  <a:pt x="387959" y="355600"/>
                </a:lnTo>
                <a:lnTo>
                  <a:pt x="399554" y="368300"/>
                </a:lnTo>
                <a:close/>
              </a:path>
              <a:path w="626109" h="1308100">
                <a:moveTo>
                  <a:pt x="432917" y="393700"/>
                </a:moveTo>
                <a:lnTo>
                  <a:pt x="416725" y="393700"/>
                </a:lnTo>
                <a:lnTo>
                  <a:pt x="405688" y="381000"/>
                </a:lnTo>
                <a:lnTo>
                  <a:pt x="394601" y="381000"/>
                </a:lnTo>
                <a:lnTo>
                  <a:pt x="383095" y="368300"/>
                </a:lnTo>
                <a:lnTo>
                  <a:pt x="410908" y="368300"/>
                </a:lnTo>
                <a:lnTo>
                  <a:pt x="422033" y="381000"/>
                </a:lnTo>
                <a:lnTo>
                  <a:pt x="432917" y="393700"/>
                </a:lnTo>
                <a:close/>
              </a:path>
              <a:path w="626109" h="1308100">
                <a:moveTo>
                  <a:pt x="625538" y="723900"/>
                </a:moveTo>
                <a:lnTo>
                  <a:pt x="623722" y="685800"/>
                </a:lnTo>
                <a:lnTo>
                  <a:pt x="620534" y="660400"/>
                </a:lnTo>
                <a:lnTo>
                  <a:pt x="618362" y="660400"/>
                </a:lnTo>
                <a:lnTo>
                  <a:pt x="616013" y="648710"/>
                </a:lnTo>
                <a:lnTo>
                  <a:pt x="616013" y="457200"/>
                </a:lnTo>
                <a:lnTo>
                  <a:pt x="615810" y="444500"/>
                </a:lnTo>
                <a:lnTo>
                  <a:pt x="615226" y="431800"/>
                </a:lnTo>
                <a:lnTo>
                  <a:pt x="614235" y="419100"/>
                </a:lnTo>
                <a:lnTo>
                  <a:pt x="612876" y="406400"/>
                </a:lnTo>
                <a:lnTo>
                  <a:pt x="611162" y="406400"/>
                </a:lnTo>
                <a:lnTo>
                  <a:pt x="609015" y="393700"/>
                </a:lnTo>
                <a:lnTo>
                  <a:pt x="606526" y="381000"/>
                </a:lnTo>
                <a:lnTo>
                  <a:pt x="618362" y="381000"/>
                </a:lnTo>
                <a:lnTo>
                  <a:pt x="623722" y="419100"/>
                </a:lnTo>
                <a:lnTo>
                  <a:pt x="625538" y="457200"/>
                </a:lnTo>
                <a:lnTo>
                  <a:pt x="625538" y="723900"/>
                </a:lnTo>
                <a:close/>
              </a:path>
              <a:path w="626109" h="1308100">
                <a:moveTo>
                  <a:pt x="464096" y="419100"/>
                </a:moveTo>
                <a:lnTo>
                  <a:pt x="458088" y="419100"/>
                </a:lnTo>
                <a:lnTo>
                  <a:pt x="448030" y="406400"/>
                </a:lnTo>
                <a:lnTo>
                  <a:pt x="437908" y="406400"/>
                </a:lnTo>
                <a:lnTo>
                  <a:pt x="427354" y="393700"/>
                </a:lnTo>
                <a:lnTo>
                  <a:pt x="443560" y="393700"/>
                </a:lnTo>
                <a:lnTo>
                  <a:pt x="453961" y="406400"/>
                </a:lnTo>
                <a:lnTo>
                  <a:pt x="464096" y="419100"/>
                </a:lnTo>
                <a:close/>
              </a:path>
              <a:path w="626109" h="1308100">
                <a:moveTo>
                  <a:pt x="448119" y="419100"/>
                </a:moveTo>
                <a:lnTo>
                  <a:pt x="437819" y="406400"/>
                </a:lnTo>
                <a:lnTo>
                  <a:pt x="448030" y="406400"/>
                </a:lnTo>
                <a:lnTo>
                  <a:pt x="448119" y="419100"/>
                </a:lnTo>
                <a:close/>
              </a:path>
              <a:path w="626109" h="1308100">
                <a:moveTo>
                  <a:pt x="492937" y="444500"/>
                </a:moveTo>
                <a:lnTo>
                  <a:pt x="486409" y="444500"/>
                </a:lnTo>
                <a:lnTo>
                  <a:pt x="477151" y="431800"/>
                </a:lnTo>
                <a:lnTo>
                  <a:pt x="467791" y="431800"/>
                </a:lnTo>
                <a:lnTo>
                  <a:pt x="458000" y="419100"/>
                </a:lnTo>
                <a:lnTo>
                  <a:pt x="473976" y="419100"/>
                </a:lnTo>
                <a:lnTo>
                  <a:pt x="483590" y="431800"/>
                </a:lnTo>
                <a:lnTo>
                  <a:pt x="492937" y="444500"/>
                </a:lnTo>
                <a:close/>
              </a:path>
              <a:path w="626109" h="1308100">
                <a:moveTo>
                  <a:pt x="519315" y="469900"/>
                </a:moveTo>
                <a:lnTo>
                  <a:pt x="512292" y="469900"/>
                </a:lnTo>
                <a:lnTo>
                  <a:pt x="503859" y="457200"/>
                </a:lnTo>
                <a:lnTo>
                  <a:pt x="495312" y="457200"/>
                </a:lnTo>
                <a:lnTo>
                  <a:pt x="486333" y="444500"/>
                </a:lnTo>
                <a:lnTo>
                  <a:pt x="502005" y="444500"/>
                </a:lnTo>
                <a:lnTo>
                  <a:pt x="510806" y="457200"/>
                </a:lnTo>
                <a:lnTo>
                  <a:pt x="519315" y="469900"/>
                </a:lnTo>
                <a:close/>
              </a:path>
              <a:path w="626109" h="1308100">
                <a:moveTo>
                  <a:pt x="550430" y="508000"/>
                </a:moveTo>
                <a:lnTo>
                  <a:pt x="542759" y="508000"/>
                </a:lnTo>
                <a:lnTo>
                  <a:pt x="535508" y="495300"/>
                </a:lnTo>
                <a:lnTo>
                  <a:pt x="528116" y="495300"/>
                </a:lnTo>
                <a:lnTo>
                  <a:pt x="520268" y="482600"/>
                </a:lnTo>
                <a:lnTo>
                  <a:pt x="512203" y="469900"/>
                </a:lnTo>
                <a:lnTo>
                  <a:pt x="527532" y="469900"/>
                </a:lnTo>
                <a:lnTo>
                  <a:pt x="535470" y="482600"/>
                </a:lnTo>
                <a:lnTo>
                  <a:pt x="543102" y="495300"/>
                </a:lnTo>
                <a:lnTo>
                  <a:pt x="550430" y="508000"/>
                </a:lnTo>
                <a:close/>
              </a:path>
              <a:path w="626109" h="1308100">
                <a:moveTo>
                  <a:pt x="587743" y="571500"/>
                </a:moveTo>
                <a:lnTo>
                  <a:pt x="579221" y="571500"/>
                </a:lnTo>
                <a:lnTo>
                  <a:pt x="573887" y="558800"/>
                </a:lnTo>
                <a:lnTo>
                  <a:pt x="568286" y="546100"/>
                </a:lnTo>
                <a:lnTo>
                  <a:pt x="562355" y="533400"/>
                </a:lnTo>
                <a:lnTo>
                  <a:pt x="556183" y="533400"/>
                </a:lnTo>
                <a:lnTo>
                  <a:pt x="549554" y="520700"/>
                </a:lnTo>
                <a:lnTo>
                  <a:pt x="542683" y="508000"/>
                </a:lnTo>
                <a:lnTo>
                  <a:pt x="557453" y="508000"/>
                </a:lnTo>
                <a:lnTo>
                  <a:pt x="564159" y="520700"/>
                </a:lnTo>
                <a:lnTo>
                  <a:pt x="570547" y="533400"/>
                </a:lnTo>
                <a:lnTo>
                  <a:pt x="576605" y="546100"/>
                </a:lnTo>
                <a:lnTo>
                  <a:pt x="582345" y="558800"/>
                </a:lnTo>
                <a:lnTo>
                  <a:pt x="587743" y="571500"/>
                </a:lnTo>
                <a:close/>
              </a:path>
              <a:path w="626109" h="1308100">
                <a:moveTo>
                  <a:pt x="616013" y="723900"/>
                </a:moveTo>
                <a:lnTo>
                  <a:pt x="615810" y="711200"/>
                </a:lnTo>
                <a:lnTo>
                  <a:pt x="615226" y="698500"/>
                </a:lnTo>
                <a:lnTo>
                  <a:pt x="614235" y="685800"/>
                </a:lnTo>
                <a:lnTo>
                  <a:pt x="612889" y="685800"/>
                </a:lnTo>
                <a:lnTo>
                  <a:pt x="611124" y="673100"/>
                </a:lnTo>
                <a:lnTo>
                  <a:pt x="609015" y="660400"/>
                </a:lnTo>
                <a:lnTo>
                  <a:pt x="606526" y="647700"/>
                </a:lnTo>
                <a:lnTo>
                  <a:pt x="603669" y="635000"/>
                </a:lnTo>
                <a:lnTo>
                  <a:pt x="600455" y="622300"/>
                </a:lnTo>
                <a:lnTo>
                  <a:pt x="596900" y="609600"/>
                </a:lnTo>
                <a:lnTo>
                  <a:pt x="595167" y="603923"/>
                </a:lnTo>
                <a:lnTo>
                  <a:pt x="598271" y="596900"/>
                </a:lnTo>
                <a:lnTo>
                  <a:pt x="589521" y="584200"/>
                </a:lnTo>
                <a:lnTo>
                  <a:pt x="584161" y="584200"/>
                </a:lnTo>
                <a:lnTo>
                  <a:pt x="579158" y="571500"/>
                </a:lnTo>
                <a:lnTo>
                  <a:pt x="592810" y="571500"/>
                </a:lnTo>
                <a:lnTo>
                  <a:pt x="597534" y="584200"/>
                </a:lnTo>
                <a:lnTo>
                  <a:pt x="609587" y="622300"/>
                </a:lnTo>
                <a:lnTo>
                  <a:pt x="616013" y="648710"/>
                </a:lnTo>
                <a:lnTo>
                  <a:pt x="616013" y="723900"/>
                </a:lnTo>
                <a:close/>
              </a:path>
              <a:path w="626109" h="1308100">
                <a:moveTo>
                  <a:pt x="586574" y="590912"/>
                </a:moveTo>
                <a:lnTo>
                  <a:pt x="584111" y="584200"/>
                </a:lnTo>
                <a:lnTo>
                  <a:pt x="589521" y="584200"/>
                </a:lnTo>
                <a:lnTo>
                  <a:pt x="586574" y="590912"/>
                </a:lnTo>
                <a:close/>
              </a:path>
              <a:path w="626109" h="1308100">
                <a:moveTo>
                  <a:pt x="595167" y="603923"/>
                </a:moveTo>
                <a:lnTo>
                  <a:pt x="592975" y="596900"/>
                </a:lnTo>
                <a:lnTo>
                  <a:pt x="588772" y="596900"/>
                </a:lnTo>
                <a:lnTo>
                  <a:pt x="586574" y="590912"/>
                </a:lnTo>
                <a:lnTo>
                  <a:pt x="589521" y="584200"/>
                </a:lnTo>
                <a:lnTo>
                  <a:pt x="598271" y="596900"/>
                </a:lnTo>
                <a:lnTo>
                  <a:pt x="595167" y="603923"/>
                </a:lnTo>
                <a:close/>
              </a:path>
              <a:path w="626109" h="1308100">
                <a:moveTo>
                  <a:pt x="588772" y="596900"/>
                </a:moveTo>
                <a:lnTo>
                  <a:pt x="583945" y="596900"/>
                </a:lnTo>
                <a:lnTo>
                  <a:pt x="586574" y="590912"/>
                </a:lnTo>
                <a:lnTo>
                  <a:pt x="588772" y="596900"/>
                </a:lnTo>
                <a:close/>
              </a:path>
              <a:path w="626109" h="1308100">
                <a:moveTo>
                  <a:pt x="530123" y="711200"/>
                </a:moveTo>
                <a:lnTo>
                  <a:pt x="513130" y="711200"/>
                </a:lnTo>
                <a:lnTo>
                  <a:pt x="522884" y="698500"/>
                </a:lnTo>
                <a:lnTo>
                  <a:pt x="532104" y="685800"/>
                </a:lnTo>
                <a:lnTo>
                  <a:pt x="540892" y="673100"/>
                </a:lnTo>
                <a:lnTo>
                  <a:pt x="549236" y="660400"/>
                </a:lnTo>
                <a:lnTo>
                  <a:pt x="557123" y="647700"/>
                </a:lnTo>
                <a:lnTo>
                  <a:pt x="564565" y="635000"/>
                </a:lnTo>
                <a:lnTo>
                  <a:pt x="571525" y="622300"/>
                </a:lnTo>
                <a:lnTo>
                  <a:pt x="578015" y="609600"/>
                </a:lnTo>
                <a:lnTo>
                  <a:pt x="584009" y="596900"/>
                </a:lnTo>
                <a:lnTo>
                  <a:pt x="592975" y="596900"/>
                </a:lnTo>
                <a:lnTo>
                  <a:pt x="595167" y="603923"/>
                </a:lnTo>
                <a:lnTo>
                  <a:pt x="572719" y="647700"/>
                </a:lnTo>
                <a:lnTo>
                  <a:pt x="548512" y="685800"/>
                </a:lnTo>
                <a:lnTo>
                  <a:pt x="539534" y="698500"/>
                </a:lnTo>
                <a:lnTo>
                  <a:pt x="530123" y="711200"/>
                </a:lnTo>
                <a:close/>
              </a:path>
              <a:path w="626109" h="1308100">
                <a:moveTo>
                  <a:pt x="625030" y="749300"/>
                </a:moveTo>
                <a:lnTo>
                  <a:pt x="615518" y="749300"/>
                </a:lnTo>
                <a:lnTo>
                  <a:pt x="615886" y="736600"/>
                </a:lnTo>
                <a:lnTo>
                  <a:pt x="616013" y="648710"/>
                </a:lnTo>
                <a:lnTo>
                  <a:pt x="618362" y="660400"/>
                </a:lnTo>
                <a:lnTo>
                  <a:pt x="620534" y="660400"/>
                </a:lnTo>
                <a:lnTo>
                  <a:pt x="622325" y="673100"/>
                </a:lnTo>
                <a:lnTo>
                  <a:pt x="623722" y="685800"/>
                </a:lnTo>
                <a:lnTo>
                  <a:pt x="624725" y="698500"/>
                </a:lnTo>
                <a:lnTo>
                  <a:pt x="625335" y="711200"/>
                </a:lnTo>
                <a:lnTo>
                  <a:pt x="625411" y="736600"/>
                </a:lnTo>
                <a:lnTo>
                  <a:pt x="625030" y="749300"/>
                </a:lnTo>
                <a:close/>
              </a:path>
              <a:path w="626109" h="1308100">
                <a:moveTo>
                  <a:pt x="464870" y="774700"/>
                </a:moveTo>
                <a:lnTo>
                  <a:pt x="446709" y="774700"/>
                </a:lnTo>
                <a:lnTo>
                  <a:pt x="458850" y="762000"/>
                </a:lnTo>
                <a:lnTo>
                  <a:pt x="470522" y="749300"/>
                </a:lnTo>
                <a:lnTo>
                  <a:pt x="481799" y="736600"/>
                </a:lnTo>
                <a:lnTo>
                  <a:pt x="492582" y="736600"/>
                </a:lnTo>
                <a:lnTo>
                  <a:pt x="503161" y="723900"/>
                </a:lnTo>
                <a:lnTo>
                  <a:pt x="513232" y="711200"/>
                </a:lnTo>
                <a:lnTo>
                  <a:pt x="520268" y="711200"/>
                </a:lnTo>
                <a:lnTo>
                  <a:pt x="510006" y="723900"/>
                </a:lnTo>
                <a:lnTo>
                  <a:pt x="499313" y="736600"/>
                </a:lnTo>
                <a:lnTo>
                  <a:pt x="488226" y="749300"/>
                </a:lnTo>
                <a:lnTo>
                  <a:pt x="476745" y="762000"/>
                </a:lnTo>
                <a:lnTo>
                  <a:pt x="464870" y="774700"/>
                </a:lnTo>
                <a:close/>
              </a:path>
              <a:path w="626109" h="1308100">
                <a:moveTo>
                  <a:pt x="215658" y="1308100"/>
                </a:moveTo>
                <a:lnTo>
                  <a:pt x="0" y="1054100"/>
                </a:lnTo>
                <a:lnTo>
                  <a:pt x="215684" y="736600"/>
                </a:lnTo>
                <a:lnTo>
                  <a:pt x="215684" y="762000"/>
                </a:lnTo>
                <a:lnTo>
                  <a:pt x="206159" y="762000"/>
                </a:lnTo>
                <a:lnTo>
                  <a:pt x="206159" y="774363"/>
                </a:lnTo>
                <a:lnTo>
                  <a:pt x="9905" y="1054100"/>
                </a:lnTo>
                <a:lnTo>
                  <a:pt x="9626" y="1054100"/>
                </a:lnTo>
                <a:lnTo>
                  <a:pt x="206177" y="1285537"/>
                </a:lnTo>
                <a:lnTo>
                  <a:pt x="206159" y="1295400"/>
                </a:lnTo>
                <a:lnTo>
                  <a:pt x="215681" y="1295400"/>
                </a:lnTo>
                <a:lnTo>
                  <a:pt x="215658" y="1308100"/>
                </a:lnTo>
                <a:close/>
              </a:path>
              <a:path w="626109" h="1308100">
                <a:moveTo>
                  <a:pt x="621055" y="787400"/>
                </a:moveTo>
                <a:lnTo>
                  <a:pt x="610082" y="787400"/>
                </a:lnTo>
                <a:lnTo>
                  <a:pt x="611657" y="774700"/>
                </a:lnTo>
                <a:lnTo>
                  <a:pt x="612965" y="774700"/>
                </a:lnTo>
                <a:lnTo>
                  <a:pt x="614070" y="762000"/>
                </a:lnTo>
                <a:lnTo>
                  <a:pt x="614921" y="749300"/>
                </a:lnTo>
                <a:lnTo>
                  <a:pt x="624408" y="749300"/>
                </a:lnTo>
                <a:lnTo>
                  <a:pt x="623531" y="762000"/>
                </a:lnTo>
                <a:lnTo>
                  <a:pt x="622414" y="774700"/>
                </a:lnTo>
                <a:lnTo>
                  <a:pt x="621055" y="787400"/>
                </a:lnTo>
                <a:close/>
              </a:path>
              <a:path w="626109" h="1308100">
                <a:moveTo>
                  <a:pt x="206159" y="774363"/>
                </a:moveTo>
                <a:lnTo>
                  <a:pt x="206159" y="762000"/>
                </a:lnTo>
                <a:lnTo>
                  <a:pt x="214833" y="762000"/>
                </a:lnTo>
                <a:lnTo>
                  <a:pt x="206159" y="774363"/>
                </a:lnTo>
                <a:close/>
              </a:path>
              <a:path w="626109" h="1308100">
                <a:moveTo>
                  <a:pt x="206159" y="901700"/>
                </a:moveTo>
                <a:lnTo>
                  <a:pt x="206159" y="774363"/>
                </a:lnTo>
                <a:lnTo>
                  <a:pt x="214833" y="762000"/>
                </a:lnTo>
                <a:lnTo>
                  <a:pt x="215684" y="762000"/>
                </a:lnTo>
                <a:lnTo>
                  <a:pt x="215684" y="884501"/>
                </a:lnTo>
                <a:lnTo>
                  <a:pt x="209651" y="889000"/>
                </a:lnTo>
                <a:lnTo>
                  <a:pt x="229285" y="889000"/>
                </a:lnTo>
                <a:lnTo>
                  <a:pt x="206159" y="901700"/>
                </a:lnTo>
                <a:close/>
              </a:path>
              <a:path w="626109" h="1308100">
                <a:moveTo>
                  <a:pt x="413689" y="812800"/>
                </a:moveTo>
                <a:lnTo>
                  <a:pt x="394944" y="812800"/>
                </a:lnTo>
                <a:lnTo>
                  <a:pt x="408520" y="800100"/>
                </a:lnTo>
                <a:lnTo>
                  <a:pt x="421639" y="787400"/>
                </a:lnTo>
                <a:lnTo>
                  <a:pt x="434301" y="787400"/>
                </a:lnTo>
                <a:lnTo>
                  <a:pt x="446811" y="774700"/>
                </a:lnTo>
                <a:lnTo>
                  <a:pt x="452627" y="774700"/>
                </a:lnTo>
                <a:lnTo>
                  <a:pt x="440004" y="787400"/>
                </a:lnTo>
                <a:lnTo>
                  <a:pt x="427024" y="800100"/>
                </a:lnTo>
                <a:lnTo>
                  <a:pt x="413689" y="812800"/>
                </a:lnTo>
                <a:close/>
              </a:path>
              <a:path w="626109" h="1308100">
                <a:moveTo>
                  <a:pt x="615543" y="812800"/>
                </a:moveTo>
                <a:lnTo>
                  <a:pt x="606272" y="812800"/>
                </a:lnTo>
                <a:lnTo>
                  <a:pt x="608317" y="800100"/>
                </a:lnTo>
                <a:lnTo>
                  <a:pt x="610107" y="787400"/>
                </a:lnTo>
                <a:lnTo>
                  <a:pt x="619455" y="787400"/>
                </a:lnTo>
                <a:lnTo>
                  <a:pt x="617613" y="800100"/>
                </a:lnTo>
                <a:lnTo>
                  <a:pt x="615543" y="812800"/>
                </a:lnTo>
                <a:close/>
              </a:path>
              <a:path w="626109" h="1308100">
                <a:moveTo>
                  <a:pt x="371652" y="838200"/>
                </a:moveTo>
                <a:lnTo>
                  <a:pt x="352564" y="838200"/>
                </a:lnTo>
                <a:lnTo>
                  <a:pt x="367118" y="825500"/>
                </a:lnTo>
                <a:lnTo>
                  <a:pt x="381253" y="812800"/>
                </a:lnTo>
                <a:lnTo>
                  <a:pt x="400011" y="812800"/>
                </a:lnTo>
                <a:lnTo>
                  <a:pt x="385991" y="825500"/>
                </a:lnTo>
                <a:lnTo>
                  <a:pt x="371652" y="838200"/>
                </a:lnTo>
                <a:close/>
              </a:path>
              <a:path w="626109" h="1308100">
                <a:moveTo>
                  <a:pt x="604964" y="850900"/>
                </a:moveTo>
                <a:lnTo>
                  <a:pt x="592835" y="850900"/>
                </a:lnTo>
                <a:lnTo>
                  <a:pt x="596010" y="838200"/>
                </a:lnTo>
                <a:lnTo>
                  <a:pt x="598881" y="838200"/>
                </a:lnTo>
                <a:lnTo>
                  <a:pt x="601599" y="825500"/>
                </a:lnTo>
                <a:lnTo>
                  <a:pt x="604062" y="812800"/>
                </a:lnTo>
                <a:lnTo>
                  <a:pt x="613244" y="812800"/>
                </a:lnTo>
                <a:lnTo>
                  <a:pt x="610717" y="825500"/>
                </a:lnTo>
                <a:lnTo>
                  <a:pt x="607949" y="838200"/>
                </a:lnTo>
                <a:lnTo>
                  <a:pt x="604964" y="850900"/>
                </a:lnTo>
                <a:close/>
              </a:path>
              <a:path w="626109" h="1308100">
                <a:moveTo>
                  <a:pt x="352564" y="838200"/>
                </a:moveTo>
                <a:lnTo>
                  <a:pt x="337819" y="838200"/>
                </a:lnTo>
                <a:lnTo>
                  <a:pt x="352678" y="825500"/>
                </a:lnTo>
                <a:lnTo>
                  <a:pt x="352564" y="838200"/>
                </a:lnTo>
                <a:close/>
              </a:path>
              <a:path w="626109" h="1308100">
                <a:moveTo>
                  <a:pt x="342023" y="850900"/>
                </a:moveTo>
                <a:lnTo>
                  <a:pt x="322757" y="850900"/>
                </a:lnTo>
                <a:lnTo>
                  <a:pt x="337921" y="838200"/>
                </a:lnTo>
                <a:lnTo>
                  <a:pt x="356997" y="838200"/>
                </a:lnTo>
                <a:lnTo>
                  <a:pt x="342023" y="850900"/>
                </a:lnTo>
                <a:close/>
              </a:path>
              <a:path w="626109" h="1308100">
                <a:moveTo>
                  <a:pt x="311188" y="863600"/>
                </a:moveTo>
                <a:lnTo>
                  <a:pt x="291782" y="863600"/>
                </a:lnTo>
                <a:lnTo>
                  <a:pt x="307517" y="850900"/>
                </a:lnTo>
                <a:lnTo>
                  <a:pt x="326758" y="850900"/>
                </a:lnTo>
                <a:lnTo>
                  <a:pt x="311188" y="863600"/>
                </a:lnTo>
                <a:close/>
              </a:path>
              <a:path w="626109" h="1308100">
                <a:moveTo>
                  <a:pt x="594690" y="876300"/>
                </a:moveTo>
                <a:lnTo>
                  <a:pt x="582180" y="876300"/>
                </a:lnTo>
                <a:lnTo>
                  <a:pt x="585990" y="863600"/>
                </a:lnTo>
                <a:lnTo>
                  <a:pt x="589495" y="863600"/>
                </a:lnTo>
                <a:lnTo>
                  <a:pt x="592886" y="850900"/>
                </a:lnTo>
                <a:lnTo>
                  <a:pt x="601764" y="850900"/>
                </a:lnTo>
                <a:lnTo>
                  <a:pt x="598335" y="863600"/>
                </a:lnTo>
                <a:lnTo>
                  <a:pt x="594690" y="876300"/>
                </a:lnTo>
                <a:close/>
              </a:path>
              <a:path w="626109" h="1308100">
                <a:moveTo>
                  <a:pt x="279222" y="876300"/>
                </a:moveTo>
                <a:lnTo>
                  <a:pt x="259689" y="876300"/>
                </a:lnTo>
                <a:lnTo>
                  <a:pt x="275970" y="863600"/>
                </a:lnTo>
                <a:lnTo>
                  <a:pt x="295338" y="863600"/>
                </a:lnTo>
                <a:lnTo>
                  <a:pt x="279222" y="876300"/>
                </a:lnTo>
                <a:close/>
              </a:path>
              <a:path w="626109" h="1308100">
                <a:moveTo>
                  <a:pt x="246176" y="889000"/>
                </a:moveTo>
                <a:lnTo>
                  <a:pt x="215684" y="889000"/>
                </a:lnTo>
                <a:lnTo>
                  <a:pt x="215684" y="884501"/>
                </a:lnTo>
                <a:lnTo>
                  <a:pt x="226682" y="876300"/>
                </a:lnTo>
                <a:lnTo>
                  <a:pt x="262826" y="876300"/>
                </a:lnTo>
                <a:lnTo>
                  <a:pt x="246176" y="889000"/>
                </a:lnTo>
                <a:close/>
              </a:path>
              <a:path w="626109" h="1308100">
                <a:moveTo>
                  <a:pt x="582485" y="901700"/>
                </a:moveTo>
                <a:lnTo>
                  <a:pt x="569645" y="901700"/>
                </a:lnTo>
                <a:lnTo>
                  <a:pt x="574078" y="889000"/>
                </a:lnTo>
                <a:lnTo>
                  <a:pt x="578205" y="889000"/>
                </a:lnTo>
                <a:lnTo>
                  <a:pt x="582231" y="876300"/>
                </a:lnTo>
                <a:lnTo>
                  <a:pt x="590829" y="876300"/>
                </a:lnTo>
                <a:lnTo>
                  <a:pt x="586765" y="889000"/>
                </a:lnTo>
                <a:lnTo>
                  <a:pt x="582485" y="901700"/>
                </a:lnTo>
                <a:close/>
              </a:path>
              <a:path w="626109" h="1308100">
                <a:moveTo>
                  <a:pt x="215684" y="889000"/>
                </a:moveTo>
                <a:lnTo>
                  <a:pt x="209651" y="889000"/>
                </a:lnTo>
                <a:lnTo>
                  <a:pt x="215684" y="884501"/>
                </a:lnTo>
                <a:lnTo>
                  <a:pt x="215684" y="889000"/>
                </a:lnTo>
                <a:close/>
              </a:path>
              <a:path w="626109" h="1308100">
                <a:moveTo>
                  <a:pt x="565061" y="914400"/>
                </a:moveTo>
                <a:lnTo>
                  <a:pt x="560273" y="914400"/>
                </a:lnTo>
                <a:lnTo>
                  <a:pt x="565111" y="901700"/>
                </a:lnTo>
                <a:lnTo>
                  <a:pt x="565061" y="914400"/>
                </a:lnTo>
                <a:close/>
              </a:path>
              <a:path w="626109" h="1308100">
                <a:moveTo>
                  <a:pt x="568413" y="927100"/>
                </a:moveTo>
                <a:lnTo>
                  <a:pt x="555294" y="927100"/>
                </a:lnTo>
                <a:lnTo>
                  <a:pt x="560336" y="914400"/>
                </a:lnTo>
                <a:lnTo>
                  <a:pt x="565061" y="914400"/>
                </a:lnTo>
                <a:lnTo>
                  <a:pt x="569696" y="901700"/>
                </a:lnTo>
                <a:lnTo>
                  <a:pt x="577989" y="901700"/>
                </a:lnTo>
                <a:lnTo>
                  <a:pt x="573303" y="914400"/>
                </a:lnTo>
                <a:lnTo>
                  <a:pt x="568413" y="927100"/>
                </a:lnTo>
                <a:close/>
              </a:path>
              <a:path w="626109" h="1308100">
                <a:moveTo>
                  <a:pt x="558025" y="939800"/>
                </a:moveTo>
                <a:lnTo>
                  <a:pt x="544753" y="939800"/>
                </a:lnTo>
                <a:lnTo>
                  <a:pt x="550176" y="927100"/>
                </a:lnTo>
                <a:lnTo>
                  <a:pt x="563308" y="927100"/>
                </a:lnTo>
                <a:lnTo>
                  <a:pt x="558025" y="939800"/>
                </a:lnTo>
                <a:close/>
              </a:path>
              <a:path w="626109" h="1308100">
                <a:moveTo>
                  <a:pt x="540981" y="965200"/>
                </a:moveTo>
                <a:lnTo>
                  <a:pt x="527519" y="965200"/>
                </a:lnTo>
                <a:lnTo>
                  <a:pt x="533514" y="952500"/>
                </a:lnTo>
                <a:lnTo>
                  <a:pt x="539191" y="952500"/>
                </a:lnTo>
                <a:lnTo>
                  <a:pt x="544817" y="939800"/>
                </a:lnTo>
                <a:lnTo>
                  <a:pt x="552538" y="939800"/>
                </a:lnTo>
                <a:lnTo>
                  <a:pt x="546861" y="952500"/>
                </a:lnTo>
                <a:lnTo>
                  <a:pt x="540981" y="965200"/>
                </a:lnTo>
                <a:close/>
              </a:path>
              <a:path w="626109" h="1308100">
                <a:moveTo>
                  <a:pt x="528688" y="977900"/>
                </a:moveTo>
                <a:lnTo>
                  <a:pt x="515111" y="977900"/>
                </a:lnTo>
                <a:lnTo>
                  <a:pt x="521474" y="965200"/>
                </a:lnTo>
                <a:lnTo>
                  <a:pt x="534936" y="965200"/>
                </a:lnTo>
                <a:lnTo>
                  <a:pt x="528688" y="977900"/>
                </a:lnTo>
                <a:close/>
              </a:path>
              <a:path w="626109" h="1308100">
                <a:moveTo>
                  <a:pt x="508876" y="1003300"/>
                </a:moveTo>
                <a:lnTo>
                  <a:pt x="495160" y="1003300"/>
                </a:lnTo>
                <a:lnTo>
                  <a:pt x="502043" y="990600"/>
                </a:lnTo>
                <a:lnTo>
                  <a:pt x="508698" y="977900"/>
                </a:lnTo>
                <a:lnTo>
                  <a:pt x="522262" y="977900"/>
                </a:lnTo>
                <a:lnTo>
                  <a:pt x="515658" y="990600"/>
                </a:lnTo>
                <a:lnTo>
                  <a:pt x="508876" y="1003300"/>
                </a:lnTo>
                <a:close/>
              </a:path>
              <a:path w="626109" h="1308100">
                <a:moveTo>
                  <a:pt x="494791" y="1016000"/>
                </a:moveTo>
                <a:lnTo>
                  <a:pt x="480999" y="1016000"/>
                </a:lnTo>
                <a:lnTo>
                  <a:pt x="488226" y="1003300"/>
                </a:lnTo>
                <a:lnTo>
                  <a:pt x="501929" y="1003300"/>
                </a:lnTo>
                <a:lnTo>
                  <a:pt x="494791" y="1016000"/>
                </a:lnTo>
                <a:close/>
              </a:path>
              <a:path w="626109" h="1308100">
                <a:moveTo>
                  <a:pt x="480021" y="1028700"/>
                </a:moveTo>
                <a:lnTo>
                  <a:pt x="466166" y="1028700"/>
                </a:lnTo>
                <a:lnTo>
                  <a:pt x="473735" y="1016000"/>
                </a:lnTo>
                <a:lnTo>
                  <a:pt x="487489" y="1016000"/>
                </a:lnTo>
                <a:lnTo>
                  <a:pt x="480021" y="1028700"/>
                </a:lnTo>
                <a:close/>
              </a:path>
              <a:path w="626109" h="1308100">
                <a:moveTo>
                  <a:pt x="464591" y="1041400"/>
                </a:moveTo>
                <a:lnTo>
                  <a:pt x="450684" y="1041400"/>
                </a:lnTo>
                <a:lnTo>
                  <a:pt x="458571" y="1028700"/>
                </a:lnTo>
                <a:lnTo>
                  <a:pt x="472389" y="1028700"/>
                </a:lnTo>
                <a:lnTo>
                  <a:pt x="464591" y="1041400"/>
                </a:lnTo>
                <a:close/>
              </a:path>
              <a:path w="626109" h="1308100">
                <a:moveTo>
                  <a:pt x="448525" y="1054100"/>
                </a:moveTo>
                <a:lnTo>
                  <a:pt x="434568" y="1054100"/>
                </a:lnTo>
                <a:lnTo>
                  <a:pt x="442772" y="1041400"/>
                </a:lnTo>
                <a:lnTo>
                  <a:pt x="456641" y="1041400"/>
                </a:lnTo>
                <a:lnTo>
                  <a:pt x="448525" y="1054100"/>
                </a:lnTo>
                <a:close/>
              </a:path>
              <a:path w="626109" h="1308100">
                <a:moveTo>
                  <a:pt x="431825" y="1066800"/>
                </a:moveTo>
                <a:lnTo>
                  <a:pt x="417842" y="1066800"/>
                </a:lnTo>
                <a:lnTo>
                  <a:pt x="426351" y="1054100"/>
                </a:lnTo>
                <a:lnTo>
                  <a:pt x="440245" y="1054100"/>
                </a:lnTo>
                <a:lnTo>
                  <a:pt x="431825" y="1066800"/>
                </a:lnTo>
                <a:close/>
              </a:path>
              <a:path w="626109" h="1308100">
                <a:moveTo>
                  <a:pt x="414515" y="1079500"/>
                </a:moveTo>
                <a:lnTo>
                  <a:pt x="391642" y="1079500"/>
                </a:lnTo>
                <a:lnTo>
                  <a:pt x="400583" y="1066800"/>
                </a:lnTo>
                <a:lnTo>
                  <a:pt x="423240" y="1066800"/>
                </a:lnTo>
                <a:lnTo>
                  <a:pt x="414515" y="1079500"/>
                </a:lnTo>
                <a:close/>
              </a:path>
              <a:path w="626109" h="1308100">
                <a:moveTo>
                  <a:pt x="396633" y="1092200"/>
                </a:moveTo>
                <a:lnTo>
                  <a:pt x="373456" y="1092200"/>
                </a:lnTo>
                <a:lnTo>
                  <a:pt x="382689" y="1079500"/>
                </a:lnTo>
                <a:lnTo>
                  <a:pt x="405650" y="1079500"/>
                </a:lnTo>
                <a:lnTo>
                  <a:pt x="396633" y="1092200"/>
                </a:lnTo>
                <a:close/>
              </a:path>
              <a:path w="626109" h="1308100">
                <a:moveTo>
                  <a:pt x="368731" y="1104900"/>
                </a:moveTo>
                <a:lnTo>
                  <a:pt x="354736" y="1104900"/>
                </a:lnTo>
                <a:lnTo>
                  <a:pt x="364235" y="1092200"/>
                </a:lnTo>
                <a:lnTo>
                  <a:pt x="378167" y="1092200"/>
                </a:lnTo>
                <a:lnTo>
                  <a:pt x="368731" y="1104900"/>
                </a:lnTo>
                <a:close/>
              </a:path>
              <a:path w="626109" h="1308100">
                <a:moveTo>
                  <a:pt x="349465" y="1117600"/>
                </a:moveTo>
                <a:lnTo>
                  <a:pt x="325666" y="1117600"/>
                </a:lnTo>
                <a:lnTo>
                  <a:pt x="335546" y="1104900"/>
                </a:lnTo>
                <a:lnTo>
                  <a:pt x="359168" y="1104900"/>
                </a:lnTo>
                <a:lnTo>
                  <a:pt x="349465" y="1117600"/>
                </a:lnTo>
                <a:close/>
              </a:path>
              <a:path w="626109" h="1308100">
                <a:moveTo>
                  <a:pt x="319595" y="1130300"/>
                </a:moveTo>
                <a:lnTo>
                  <a:pt x="295465" y="1130300"/>
                </a:lnTo>
                <a:lnTo>
                  <a:pt x="305727" y="1117600"/>
                </a:lnTo>
                <a:lnTo>
                  <a:pt x="329679" y="1117600"/>
                </a:lnTo>
                <a:lnTo>
                  <a:pt x="319595" y="1130300"/>
                </a:lnTo>
                <a:close/>
              </a:path>
              <a:path w="626109" h="1308100">
                <a:moveTo>
                  <a:pt x="288620" y="1143000"/>
                </a:moveTo>
                <a:lnTo>
                  <a:pt x="264210" y="1143000"/>
                </a:lnTo>
                <a:lnTo>
                  <a:pt x="274815" y="1130300"/>
                </a:lnTo>
                <a:lnTo>
                  <a:pt x="299059" y="1130300"/>
                </a:lnTo>
                <a:lnTo>
                  <a:pt x="288620" y="1143000"/>
                </a:lnTo>
                <a:close/>
              </a:path>
              <a:path w="626109" h="1308100">
                <a:moveTo>
                  <a:pt x="256590" y="1155700"/>
                </a:moveTo>
                <a:lnTo>
                  <a:pt x="220992" y="1155700"/>
                </a:lnTo>
                <a:lnTo>
                  <a:pt x="232016" y="1143000"/>
                </a:lnTo>
                <a:lnTo>
                  <a:pt x="267385" y="1143000"/>
                </a:lnTo>
                <a:lnTo>
                  <a:pt x="256590" y="1155700"/>
                </a:lnTo>
                <a:close/>
              </a:path>
              <a:path w="626109" h="1308100">
                <a:moveTo>
                  <a:pt x="215681" y="1295400"/>
                </a:moveTo>
                <a:lnTo>
                  <a:pt x="214553" y="1295400"/>
                </a:lnTo>
                <a:lnTo>
                  <a:pt x="206177" y="1285537"/>
                </a:lnTo>
                <a:lnTo>
                  <a:pt x="206425" y="1155700"/>
                </a:lnTo>
                <a:lnTo>
                  <a:pt x="215938" y="1155700"/>
                </a:lnTo>
                <a:lnTo>
                  <a:pt x="212432" y="1168400"/>
                </a:lnTo>
                <a:lnTo>
                  <a:pt x="215914" y="1168400"/>
                </a:lnTo>
                <a:lnTo>
                  <a:pt x="215681" y="1295400"/>
                </a:lnTo>
                <a:close/>
              </a:path>
              <a:path w="626109" h="1308100">
                <a:moveTo>
                  <a:pt x="212432" y="1168400"/>
                </a:moveTo>
                <a:lnTo>
                  <a:pt x="215938" y="1155700"/>
                </a:lnTo>
                <a:lnTo>
                  <a:pt x="215922" y="1164430"/>
                </a:lnTo>
                <a:lnTo>
                  <a:pt x="212432" y="1168400"/>
                </a:lnTo>
                <a:close/>
              </a:path>
              <a:path w="626109" h="1308100">
                <a:moveTo>
                  <a:pt x="215922" y="1164430"/>
                </a:moveTo>
                <a:lnTo>
                  <a:pt x="215938" y="1155700"/>
                </a:lnTo>
                <a:lnTo>
                  <a:pt x="223596" y="1155700"/>
                </a:lnTo>
                <a:lnTo>
                  <a:pt x="215922" y="1164430"/>
                </a:lnTo>
                <a:close/>
              </a:path>
              <a:path w="626109" h="1308100">
                <a:moveTo>
                  <a:pt x="215914" y="1168400"/>
                </a:moveTo>
                <a:lnTo>
                  <a:pt x="212432" y="1168400"/>
                </a:lnTo>
                <a:lnTo>
                  <a:pt x="215922" y="1164430"/>
                </a:lnTo>
                <a:lnTo>
                  <a:pt x="215914" y="1168400"/>
                </a:lnTo>
                <a:close/>
              </a:path>
              <a:path w="626109" h="1308100">
                <a:moveTo>
                  <a:pt x="214553" y="1295400"/>
                </a:moveTo>
                <a:lnTo>
                  <a:pt x="206159" y="1295400"/>
                </a:lnTo>
                <a:lnTo>
                  <a:pt x="206177" y="1285537"/>
                </a:lnTo>
                <a:lnTo>
                  <a:pt x="214553" y="129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05695" y="4442269"/>
            <a:ext cx="1325880" cy="1607820"/>
          </a:xfrm>
          <a:custGeom>
            <a:avLst/>
            <a:gdLst/>
            <a:ahLst/>
            <a:cxnLst/>
            <a:rect l="l" t="t" r="r" b="b"/>
            <a:pathLst>
              <a:path w="1325879" h="1607820">
                <a:moveTo>
                  <a:pt x="1306423" y="1607756"/>
                </a:moveTo>
                <a:lnTo>
                  <a:pt x="19050" y="1607756"/>
                </a:lnTo>
                <a:lnTo>
                  <a:pt x="15735" y="1607477"/>
                </a:lnTo>
                <a:lnTo>
                  <a:pt x="0" y="1588706"/>
                </a:lnTo>
                <a:lnTo>
                  <a:pt x="0" y="19050"/>
                </a:lnTo>
                <a:lnTo>
                  <a:pt x="19050" y="0"/>
                </a:lnTo>
                <a:lnTo>
                  <a:pt x="1306423" y="0"/>
                </a:lnTo>
                <a:lnTo>
                  <a:pt x="1325473" y="19050"/>
                </a:ln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lnTo>
                  <a:pt x="38100" y="1569656"/>
                </a:lnTo>
                <a:lnTo>
                  <a:pt x="19050" y="1569656"/>
                </a:lnTo>
                <a:lnTo>
                  <a:pt x="38100" y="1588706"/>
                </a:lnTo>
                <a:lnTo>
                  <a:pt x="1325473" y="1588706"/>
                </a:lnTo>
                <a:lnTo>
                  <a:pt x="1325181" y="1592021"/>
                </a:lnTo>
                <a:lnTo>
                  <a:pt x="1309725" y="1607477"/>
                </a:lnTo>
                <a:lnTo>
                  <a:pt x="1306423" y="1607756"/>
                </a:lnTo>
                <a:close/>
              </a:path>
              <a:path w="1325879" h="1607820">
                <a:moveTo>
                  <a:pt x="38100" y="38100"/>
                </a:move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close/>
              </a:path>
              <a:path w="1325879" h="1607820">
                <a:moveTo>
                  <a:pt x="1287373" y="38100"/>
                </a:moveTo>
                <a:lnTo>
                  <a:pt x="38100" y="38100"/>
                </a:lnTo>
                <a:lnTo>
                  <a:pt x="38100" y="19050"/>
                </a:lnTo>
                <a:lnTo>
                  <a:pt x="1287373" y="19050"/>
                </a:lnTo>
                <a:lnTo>
                  <a:pt x="1287373" y="38100"/>
                </a:lnTo>
                <a:close/>
              </a:path>
              <a:path w="1325879" h="1607820">
                <a:moveTo>
                  <a:pt x="1287373" y="1588706"/>
                </a:moveTo>
                <a:lnTo>
                  <a:pt x="1287373" y="19050"/>
                </a:lnTo>
                <a:lnTo>
                  <a:pt x="1306423" y="38100"/>
                </a:lnTo>
                <a:lnTo>
                  <a:pt x="1325473" y="38100"/>
                </a:lnTo>
                <a:lnTo>
                  <a:pt x="1325473" y="1569656"/>
                </a:lnTo>
                <a:lnTo>
                  <a:pt x="1306423" y="1569656"/>
                </a:lnTo>
                <a:lnTo>
                  <a:pt x="1287373" y="1588706"/>
                </a:lnTo>
                <a:close/>
              </a:path>
              <a:path w="1325879" h="1607820">
                <a:moveTo>
                  <a:pt x="1325473" y="38100"/>
                </a:moveTo>
                <a:lnTo>
                  <a:pt x="1306423" y="38100"/>
                </a:lnTo>
                <a:lnTo>
                  <a:pt x="1287373" y="19050"/>
                </a:lnTo>
                <a:lnTo>
                  <a:pt x="1325473" y="19050"/>
                </a:lnTo>
                <a:lnTo>
                  <a:pt x="1325473" y="38100"/>
                </a:lnTo>
                <a:close/>
              </a:path>
              <a:path w="1325879" h="1607820">
                <a:moveTo>
                  <a:pt x="38100" y="1588706"/>
                </a:moveTo>
                <a:lnTo>
                  <a:pt x="19050" y="1569656"/>
                </a:lnTo>
                <a:lnTo>
                  <a:pt x="38100" y="1569656"/>
                </a:lnTo>
                <a:lnTo>
                  <a:pt x="38100" y="1588706"/>
                </a:lnTo>
                <a:close/>
              </a:path>
              <a:path w="1325879" h="1607820">
                <a:moveTo>
                  <a:pt x="1287373" y="1588706"/>
                </a:moveTo>
                <a:lnTo>
                  <a:pt x="38100" y="1588706"/>
                </a:lnTo>
                <a:lnTo>
                  <a:pt x="38100" y="1569656"/>
                </a:lnTo>
                <a:lnTo>
                  <a:pt x="1287373" y="1569656"/>
                </a:lnTo>
                <a:lnTo>
                  <a:pt x="1287373" y="1588706"/>
                </a:lnTo>
                <a:close/>
              </a:path>
              <a:path w="1325879" h="1607820">
                <a:moveTo>
                  <a:pt x="1325473" y="1588706"/>
                </a:moveTo>
                <a:lnTo>
                  <a:pt x="1287373" y="1588706"/>
                </a:lnTo>
                <a:lnTo>
                  <a:pt x="1306423" y="1569656"/>
                </a:lnTo>
                <a:lnTo>
                  <a:pt x="1325473" y="1569656"/>
                </a:lnTo>
                <a:lnTo>
                  <a:pt x="1325473" y="158870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3503485" y="4458144"/>
            <a:ext cx="939800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汽车 风扇 剃须刀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华文楷体"/>
                <a:cs typeface="华文楷体"/>
              </a:rPr>
              <a:t>……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60023" y="4948428"/>
            <a:ext cx="434340" cy="0"/>
          </a:xfrm>
          <a:custGeom>
            <a:avLst/>
            <a:gdLst/>
            <a:ahLst/>
            <a:cxnLst/>
            <a:rect l="l" t="t" r="r" b="b"/>
            <a:pathLst>
              <a:path w="434339" h="0">
                <a:moveTo>
                  <a:pt x="0" y="0"/>
                </a:moveTo>
                <a:lnTo>
                  <a:pt x="433793" y="0"/>
                </a:lnTo>
              </a:path>
            </a:pathLst>
          </a:custGeom>
          <a:ln w="38100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51938" y="1377175"/>
            <a:ext cx="7488123" cy="4359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24513" y="5656478"/>
            <a:ext cx="25139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C00000"/>
                </a:solidFill>
                <a:latin typeface="黑体"/>
                <a:cs typeface="黑体"/>
              </a:rPr>
              <a:t>如果停电了…</a:t>
            </a:r>
            <a:r>
              <a:rPr dirty="0" sz="2800" spc="-5">
                <a:solidFill>
                  <a:srgbClr val="C00000"/>
                </a:solidFill>
                <a:latin typeface="黑体"/>
                <a:cs typeface="黑体"/>
              </a:rPr>
              <a:t>…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91867" y="1175829"/>
            <a:ext cx="7208278" cy="4201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48285">
              <a:lnSpc>
                <a:spcPct val="100000"/>
              </a:lnSpc>
              <a:spcBef>
                <a:spcPts val="95"/>
              </a:spcBef>
            </a:pPr>
            <a:r>
              <a:rPr dirty="0"/>
              <a:t>课堂小</a:t>
            </a:r>
            <a:r>
              <a:rPr dirty="0" spc="-5"/>
              <a:t>结</a:t>
            </a:r>
          </a:p>
        </p:txBody>
      </p:sp>
      <p:sp>
        <p:nvSpPr>
          <p:cNvPr id="3" name="object 3"/>
          <p:cNvSpPr/>
          <p:nvPr/>
        </p:nvSpPr>
        <p:spPr>
          <a:xfrm>
            <a:off x="3462528" y="1228344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90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62171" y="1452372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19233" y="1498930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44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12725" rIns="0" bIns="0" rtlCol="0" vert="horz">
            <a:spAutoFit/>
          </a:bodyPr>
          <a:lstStyle/>
          <a:p>
            <a:pPr marL="284480" indent="-271780">
              <a:lnSpc>
                <a:spcPct val="100000"/>
              </a:lnSpc>
              <a:spcBef>
                <a:spcPts val="1675"/>
              </a:spcBef>
              <a:buSzPct val="95833"/>
              <a:buFont typeface="Wingdings"/>
              <a:buChar char=""/>
              <a:tabLst>
                <a:tab pos="285115" algn="l"/>
              </a:tabLst>
            </a:pPr>
            <a:r>
              <a:rPr dirty="0"/>
              <a:t>能量守恒</a:t>
            </a:r>
            <a:r>
              <a:rPr dirty="0" b="0">
                <a:solidFill>
                  <a:srgbClr val="000000"/>
                </a:solidFill>
                <a:latin typeface="华文楷体"/>
                <a:cs typeface="华文楷体"/>
              </a:rPr>
              <a:t>：</a:t>
            </a:r>
          </a:p>
          <a:p>
            <a:pPr marL="241300">
              <a:lnSpc>
                <a:spcPct val="100000"/>
              </a:lnSpc>
              <a:spcBef>
                <a:spcPts val="1575"/>
              </a:spcBef>
            </a:pPr>
            <a:r>
              <a:rPr dirty="0" b="0">
                <a:solidFill>
                  <a:srgbClr val="000000"/>
                </a:solidFill>
                <a:latin typeface="华文楷体"/>
                <a:cs typeface="华文楷体"/>
              </a:rPr>
              <a:t>在转化或转移的过程中，能量的总量保持不变</a:t>
            </a:r>
          </a:p>
          <a:p>
            <a:pPr marL="284480" indent="-271780">
              <a:lnSpc>
                <a:spcPct val="100000"/>
              </a:lnSpc>
              <a:spcBef>
                <a:spcPts val="1575"/>
              </a:spcBef>
              <a:buSzPct val="95833"/>
              <a:buFont typeface="Wingdings"/>
              <a:buChar char=""/>
              <a:tabLst>
                <a:tab pos="285115" algn="l"/>
              </a:tabLst>
            </a:pPr>
            <a:r>
              <a:rPr dirty="0">
                <a:solidFill>
                  <a:srgbClr val="C00000"/>
                </a:solidFill>
              </a:rPr>
              <a:t>能量耗散：能源利用有条</a:t>
            </a:r>
            <a:r>
              <a:rPr dirty="0" spc="-5">
                <a:solidFill>
                  <a:srgbClr val="C00000"/>
                </a:solidFill>
              </a:rPr>
              <a:t>件</a:t>
            </a:r>
          </a:p>
          <a:p>
            <a:pPr marL="241300">
              <a:lnSpc>
                <a:spcPct val="100000"/>
              </a:lnSpc>
              <a:spcBef>
                <a:spcPts val="1575"/>
              </a:spcBef>
            </a:pPr>
            <a:r>
              <a:rPr dirty="0" b="0">
                <a:solidFill>
                  <a:srgbClr val="000000"/>
                </a:solidFill>
                <a:latin typeface="华文楷体"/>
                <a:cs typeface="华文楷体"/>
              </a:rPr>
              <a:t>大自然中能量的转化和转移有方向性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08617" y="3945877"/>
            <a:ext cx="4294505" cy="1722755"/>
          </a:xfrm>
          <a:prstGeom prst="rect">
            <a:avLst/>
          </a:prstGeom>
        </p:spPr>
        <p:txBody>
          <a:bodyPr wrap="square" lIns="0" tIns="212725" rIns="0" bIns="0" rtlCol="0" vert="horz">
            <a:spAutoFit/>
          </a:bodyPr>
          <a:lstStyle/>
          <a:p>
            <a:pPr marL="284480" indent="-271780">
              <a:lnSpc>
                <a:spcPct val="100000"/>
              </a:lnSpc>
              <a:spcBef>
                <a:spcPts val="1675"/>
              </a:spcBef>
              <a:buSzPct val="95833"/>
              <a:buFont typeface="Wingdings"/>
              <a:buChar char=""/>
              <a:tabLst>
                <a:tab pos="285115" algn="l"/>
              </a:tabLst>
            </a:pPr>
            <a:r>
              <a:rPr dirty="0" sz="2400" b="1">
                <a:solidFill>
                  <a:srgbClr val="C00000"/>
                </a:solidFill>
                <a:latin typeface="华文楷体"/>
                <a:cs typeface="华文楷体"/>
              </a:rPr>
              <a:t>环境污染：能源利用有代</a:t>
            </a:r>
            <a:r>
              <a:rPr dirty="0" sz="2400" spc="-5" b="1">
                <a:solidFill>
                  <a:srgbClr val="C00000"/>
                </a:solidFill>
                <a:latin typeface="华文楷体"/>
                <a:cs typeface="华文楷体"/>
              </a:rPr>
              <a:t>价</a:t>
            </a:r>
            <a:endParaRPr sz="2400">
              <a:latin typeface="华文楷体"/>
              <a:cs typeface="华文楷体"/>
            </a:endParaRPr>
          </a:p>
          <a:p>
            <a:pPr marL="284480" indent="-271780">
              <a:lnSpc>
                <a:spcPct val="100000"/>
              </a:lnSpc>
              <a:spcBef>
                <a:spcPts val="1575"/>
              </a:spcBef>
              <a:buSzPct val="95833"/>
              <a:buFont typeface="Wingdings"/>
              <a:buChar char=""/>
              <a:tabLst>
                <a:tab pos="285115" algn="l"/>
              </a:tabLst>
            </a:pPr>
            <a:r>
              <a:rPr dirty="0" sz="2400" b="1">
                <a:solidFill>
                  <a:srgbClr val="00AF50"/>
                </a:solidFill>
                <a:latin typeface="华文楷体"/>
                <a:cs typeface="华文楷体"/>
              </a:rPr>
              <a:t>可持续发展</a:t>
            </a:r>
            <a:r>
              <a:rPr dirty="0" sz="2400" spc="-5" b="1">
                <a:solidFill>
                  <a:srgbClr val="00AF50"/>
                </a:solidFill>
                <a:latin typeface="华文楷体"/>
                <a:cs typeface="华文楷体"/>
              </a:rPr>
              <a:t>：</a:t>
            </a:r>
            <a:endParaRPr sz="2400">
              <a:latin typeface="华文楷体"/>
              <a:cs typeface="华文楷体"/>
            </a:endParaRPr>
          </a:p>
          <a:p>
            <a:pPr marL="243204">
              <a:lnSpc>
                <a:spcPct val="100000"/>
              </a:lnSpc>
              <a:spcBef>
                <a:spcPts val="1575"/>
              </a:spcBef>
              <a:tabLst>
                <a:tab pos="1690370" algn="l"/>
                <a:tab pos="3061970" algn="l"/>
              </a:tabLst>
            </a:pPr>
            <a:r>
              <a:rPr dirty="0" sz="2400">
                <a:latin typeface="华文楷体"/>
                <a:cs typeface="华文楷体"/>
              </a:rPr>
              <a:t>节约能源	创新能源	清洁能源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77683" y="4052315"/>
            <a:ext cx="2613660" cy="399415"/>
          </a:xfrm>
          <a:custGeom>
            <a:avLst/>
            <a:gdLst/>
            <a:ahLst/>
            <a:cxnLst/>
            <a:rect l="l" t="t" r="r" b="b"/>
            <a:pathLst>
              <a:path w="2613659" h="399414">
                <a:moveTo>
                  <a:pt x="0" y="0"/>
                </a:moveTo>
                <a:lnTo>
                  <a:pt x="2613660" y="0"/>
                </a:lnTo>
                <a:lnTo>
                  <a:pt x="2613660" y="399288"/>
                </a:lnTo>
                <a:lnTo>
                  <a:pt x="0" y="399288"/>
                </a:lnTo>
                <a:lnTo>
                  <a:pt x="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58977" y="4032707"/>
            <a:ext cx="2651125" cy="438784"/>
          </a:xfrm>
          <a:custGeom>
            <a:avLst/>
            <a:gdLst/>
            <a:ahLst/>
            <a:cxnLst/>
            <a:rect l="l" t="t" r="r" b="b"/>
            <a:pathLst>
              <a:path w="2651125" h="438785">
                <a:moveTo>
                  <a:pt x="2631884" y="438213"/>
                </a:moveTo>
                <a:lnTo>
                  <a:pt x="19050" y="438213"/>
                </a:lnTo>
                <a:lnTo>
                  <a:pt x="15735" y="437921"/>
                </a:lnTo>
                <a:lnTo>
                  <a:pt x="0" y="419163"/>
                </a:lnTo>
                <a:lnTo>
                  <a:pt x="0" y="19050"/>
                </a:lnTo>
                <a:lnTo>
                  <a:pt x="19050" y="0"/>
                </a:lnTo>
                <a:lnTo>
                  <a:pt x="2631884" y="0"/>
                </a:lnTo>
                <a:lnTo>
                  <a:pt x="2650934" y="19050"/>
                </a:ln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lnTo>
                  <a:pt x="38100" y="400113"/>
                </a:lnTo>
                <a:lnTo>
                  <a:pt x="19050" y="400113"/>
                </a:lnTo>
                <a:lnTo>
                  <a:pt x="38100" y="419163"/>
                </a:lnTo>
                <a:lnTo>
                  <a:pt x="2650934" y="419163"/>
                </a:lnTo>
                <a:lnTo>
                  <a:pt x="2650642" y="422465"/>
                </a:lnTo>
                <a:lnTo>
                  <a:pt x="2635199" y="437921"/>
                </a:lnTo>
                <a:lnTo>
                  <a:pt x="2631884" y="438213"/>
                </a:lnTo>
                <a:close/>
              </a:path>
              <a:path w="2651125" h="438785">
                <a:moveTo>
                  <a:pt x="38100" y="38100"/>
                </a:move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close/>
              </a:path>
              <a:path w="2651125" h="438785">
                <a:moveTo>
                  <a:pt x="2612834" y="38100"/>
                </a:moveTo>
                <a:lnTo>
                  <a:pt x="38100" y="38100"/>
                </a:lnTo>
                <a:lnTo>
                  <a:pt x="38100" y="19050"/>
                </a:lnTo>
                <a:lnTo>
                  <a:pt x="2612834" y="19050"/>
                </a:lnTo>
                <a:lnTo>
                  <a:pt x="2612834" y="38100"/>
                </a:lnTo>
                <a:close/>
              </a:path>
              <a:path w="2651125" h="438785">
                <a:moveTo>
                  <a:pt x="2612834" y="419163"/>
                </a:moveTo>
                <a:lnTo>
                  <a:pt x="2612834" y="19050"/>
                </a:lnTo>
                <a:lnTo>
                  <a:pt x="2631884" y="38100"/>
                </a:lnTo>
                <a:lnTo>
                  <a:pt x="2650934" y="38100"/>
                </a:lnTo>
                <a:lnTo>
                  <a:pt x="2650934" y="400113"/>
                </a:lnTo>
                <a:lnTo>
                  <a:pt x="2631884" y="400113"/>
                </a:lnTo>
                <a:lnTo>
                  <a:pt x="2612834" y="419163"/>
                </a:lnTo>
                <a:close/>
              </a:path>
              <a:path w="2651125" h="438785">
                <a:moveTo>
                  <a:pt x="2650934" y="38100"/>
                </a:moveTo>
                <a:lnTo>
                  <a:pt x="2631884" y="38100"/>
                </a:lnTo>
                <a:lnTo>
                  <a:pt x="2612834" y="19050"/>
                </a:lnTo>
                <a:lnTo>
                  <a:pt x="2650934" y="19050"/>
                </a:lnTo>
                <a:lnTo>
                  <a:pt x="2650934" y="38100"/>
                </a:lnTo>
                <a:close/>
              </a:path>
              <a:path w="2651125" h="438785">
                <a:moveTo>
                  <a:pt x="38100" y="419163"/>
                </a:moveTo>
                <a:lnTo>
                  <a:pt x="19050" y="400113"/>
                </a:lnTo>
                <a:lnTo>
                  <a:pt x="38100" y="400113"/>
                </a:lnTo>
                <a:lnTo>
                  <a:pt x="38100" y="419163"/>
                </a:lnTo>
                <a:close/>
              </a:path>
              <a:path w="2651125" h="438785">
                <a:moveTo>
                  <a:pt x="2612834" y="419163"/>
                </a:moveTo>
                <a:lnTo>
                  <a:pt x="38100" y="419163"/>
                </a:lnTo>
                <a:lnTo>
                  <a:pt x="38100" y="400113"/>
                </a:lnTo>
                <a:lnTo>
                  <a:pt x="2612834" y="400113"/>
                </a:lnTo>
                <a:lnTo>
                  <a:pt x="2612834" y="419163"/>
                </a:lnTo>
                <a:close/>
              </a:path>
              <a:path w="2651125" h="438785">
                <a:moveTo>
                  <a:pt x="2650934" y="419163"/>
                </a:moveTo>
                <a:lnTo>
                  <a:pt x="2612834" y="419163"/>
                </a:lnTo>
                <a:lnTo>
                  <a:pt x="2631884" y="400113"/>
                </a:lnTo>
                <a:lnTo>
                  <a:pt x="2650934" y="400113"/>
                </a:lnTo>
                <a:lnTo>
                  <a:pt x="2650934" y="41916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77683" y="4070172"/>
            <a:ext cx="261366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黑体"/>
                <a:cs typeface="黑体"/>
              </a:rPr>
              <a:t>科学</a:t>
            </a:r>
            <a:r>
              <a:rPr dirty="0" sz="2000" spc="-5">
                <a:solidFill>
                  <a:srgbClr val="FFFFFF"/>
                </a:solidFill>
                <a:latin typeface="宋体"/>
                <a:cs typeface="宋体"/>
              </a:rPr>
              <a:t>•</a:t>
            </a:r>
            <a:r>
              <a:rPr dirty="0" sz="2000">
                <a:solidFill>
                  <a:srgbClr val="FFFFFF"/>
                </a:solidFill>
                <a:latin typeface="黑体"/>
                <a:cs typeface="黑体"/>
              </a:rPr>
              <a:t>技术</a:t>
            </a:r>
            <a:r>
              <a:rPr dirty="0" sz="2000" spc="-5">
                <a:solidFill>
                  <a:srgbClr val="FFFFFF"/>
                </a:solidFill>
                <a:latin typeface="宋体"/>
                <a:cs typeface="宋体"/>
              </a:rPr>
              <a:t>•</a:t>
            </a:r>
            <a:r>
              <a:rPr dirty="0" sz="2000">
                <a:solidFill>
                  <a:srgbClr val="FFFFFF"/>
                </a:solidFill>
                <a:latin typeface="黑体"/>
                <a:cs typeface="黑体"/>
              </a:rPr>
              <a:t>社会</a:t>
            </a:r>
            <a:r>
              <a:rPr dirty="0" sz="2000" spc="-5">
                <a:solidFill>
                  <a:srgbClr val="FFFFFF"/>
                </a:solidFill>
                <a:latin typeface="宋体"/>
                <a:cs typeface="宋体"/>
              </a:rPr>
              <a:t>•</a:t>
            </a:r>
            <a:r>
              <a:rPr dirty="0" sz="2000">
                <a:solidFill>
                  <a:srgbClr val="FFFFFF"/>
                </a:solidFill>
                <a:latin typeface="黑体"/>
                <a:cs typeface="黑体"/>
              </a:rPr>
              <a:t>环</a:t>
            </a:r>
            <a:r>
              <a:rPr dirty="0" sz="2000" spc="5">
                <a:solidFill>
                  <a:srgbClr val="FFFFFF"/>
                </a:solidFill>
                <a:latin typeface="黑体"/>
                <a:cs typeface="黑体"/>
              </a:rPr>
              <a:t>境</a:t>
            </a:r>
            <a:endParaRPr sz="2000">
              <a:latin typeface="黑体"/>
              <a:cs typeface="黑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59954" y="4433315"/>
            <a:ext cx="1182624" cy="1626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56503" y="1915667"/>
            <a:ext cx="3866388" cy="395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99588" y="2704731"/>
            <a:ext cx="3060065" cy="869315"/>
          </a:xfrm>
          <a:custGeom>
            <a:avLst/>
            <a:gdLst/>
            <a:ahLst/>
            <a:cxnLst/>
            <a:rect l="l" t="t" r="r" b="b"/>
            <a:pathLst>
              <a:path w="3060065" h="869314">
                <a:moveTo>
                  <a:pt x="3040659" y="869099"/>
                </a:moveTo>
                <a:lnTo>
                  <a:pt x="19050" y="869099"/>
                </a:lnTo>
                <a:lnTo>
                  <a:pt x="15748" y="868806"/>
                </a:lnTo>
                <a:lnTo>
                  <a:pt x="0" y="850049"/>
                </a:lnTo>
                <a:lnTo>
                  <a:pt x="0" y="19050"/>
                </a:lnTo>
                <a:lnTo>
                  <a:pt x="19050" y="0"/>
                </a:lnTo>
                <a:lnTo>
                  <a:pt x="3040659" y="0"/>
                </a:lnTo>
                <a:lnTo>
                  <a:pt x="3059709" y="19050"/>
                </a:ln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lnTo>
                  <a:pt x="38100" y="830999"/>
                </a:lnTo>
                <a:lnTo>
                  <a:pt x="19050" y="830999"/>
                </a:lnTo>
                <a:lnTo>
                  <a:pt x="38100" y="850049"/>
                </a:lnTo>
                <a:lnTo>
                  <a:pt x="3059709" y="850049"/>
                </a:lnTo>
                <a:lnTo>
                  <a:pt x="3059417" y="853363"/>
                </a:lnTo>
                <a:lnTo>
                  <a:pt x="3043961" y="868806"/>
                </a:lnTo>
                <a:lnTo>
                  <a:pt x="3040659" y="869099"/>
                </a:lnTo>
                <a:close/>
              </a:path>
              <a:path w="3060065" h="869314">
                <a:moveTo>
                  <a:pt x="38100" y="38100"/>
                </a:move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close/>
              </a:path>
              <a:path w="3060065" h="869314">
                <a:moveTo>
                  <a:pt x="3021609" y="38100"/>
                </a:moveTo>
                <a:lnTo>
                  <a:pt x="38100" y="38100"/>
                </a:lnTo>
                <a:lnTo>
                  <a:pt x="38100" y="19050"/>
                </a:lnTo>
                <a:lnTo>
                  <a:pt x="3021609" y="19050"/>
                </a:lnTo>
                <a:lnTo>
                  <a:pt x="3021609" y="38100"/>
                </a:lnTo>
                <a:close/>
              </a:path>
              <a:path w="3060065" h="869314">
                <a:moveTo>
                  <a:pt x="3021609" y="850049"/>
                </a:moveTo>
                <a:lnTo>
                  <a:pt x="3021609" y="19050"/>
                </a:lnTo>
                <a:lnTo>
                  <a:pt x="3040659" y="38100"/>
                </a:lnTo>
                <a:lnTo>
                  <a:pt x="3059709" y="38100"/>
                </a:lnTo>
                <a:lnTo>
                  <a:pt x="3059709" y="830999"/>
                </a:lnTo>
                <a:lnTo>
                  <a:pt x="3040659" y="830999"/>
                </a:lnTo>
                <a:lnTo>
                  <a:pt x="3021609" y="850049"/>
                </a:lnTo>
                <a:close/>
              </a:path>
              <a:path w="3060065" h="869314">
                <a:moveTo>
                  <a:pt x="3059709" y="38100"/>
                </a:moveTo>
                <a:lnTo>
                  <a:pt x="3040659" y="38100"/>
                </a:lnTo>
                <a:lnTo>
                  <a:pt x="3021609" y="19050"/>
                </a:lnTo>
                <a:lnTo>
                  <a:pt x="3059709" y="19050"/>
                </a:lnTo>
                <a:lnTo>
                  <a:pt x="3059709" y="38100"/>
                </a:lnTo>
                <a:close/>
              </a:path>
              <a:path w="3060065" h="869314">
                <a:moveTo>
                  <a:pt x="38100" y="850049"/>
                </a:moveTo>
                <a:lnTo>
                  <a:pt x="19050" y="830999"/>
                </a:lnTo>
                <a:lnTo>
                  <a:pt x="38100" y="830999"/>
                </a:lnTo>
                <a:lnTo>
                  <a:pt x="38100" y="850049"/>
                </a:lnTo>
                <a:close/>
              </a:path>
              <a:path w="3060065" h="869314">
                <a:moveTo>
                  <a:pt x="3021609" y="850049"/>
                </a:moveTo>
                <a:lnTo>
                  <a:pt x="38100" y="850049"/>
                </a:lnTo>
                <a:lnTo>
                  <a:pt x="38100" y="830999"/>
                </a:lnTo>
                <a:lnTo>
                  <a:pt x="3021609" y="830999"/>
                </a:lnTo>
                <a:lnTo>
                  <a:pt x="3021609" y="850049"/>
                </a:lnTo>
                <a:close/>
              </a:path>
              <a:path w="3060065" h="869314">
                <a:moveTo>
                  <a:pt x="3059709" y="850049"/>
                </a:moveTo>
                <a:lnTo>
                  <a:pt x="3021609" y="850049"/>
                </a:lnTo>
                <a:lnTo>
                  <a:pt x="3040659" y="830999"/>
                </a:lnTo>
                <a:lnTo>
                  <a:pt x="3059709" y="830999"/>
                </a:lnTo>
                <a:lnTo>
                  <a:pt x="3059709" y="85004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71758" y="1066177"/>
            <a:ext cx="28695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一、能量守恒定</a:t>
            </a:r>
            <a:r>
              <a:rPr dirty="0" spc="-5"/>
              <a:t>律</a:t>
            </a:r>
          </a:p>
        </p:txBody>
      </p:sp>
      <p:sp>
        <p:nvSpPr>
          <p:cNvPr id="5" name="object 5"/>
          <p:cNvSpPr/>
          <p:nvPr/>
        </p:nvSpPr>
        <p:spPr>
          <a:xfrm>
            <a:off x="3787140" y="1600447"/>
            <a:ext cx="4893945" cy="0"/>
          </a:xfrm>
          <a:custGeom>
            <a:avLst/>
            <a:gdLst/>
            <a:ahLst/>
            <a:cxnLst/>
            <a:rect l="l" t="t" r="r" b="b"/>
            <a:pathLst>
              <a:path w="4893945" h="0">
                <a:moveTo>
                  <a:pt x="0" y="0"/>
                </a:moveTo>
                <a:lnTo>
                  <a:pt x="4893805" y="0"/>
                </a:lnTo>
              </a:path>
            </a:pathLst>
          </a:custGeom>
          <a:ln w="36156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24161" y="1600447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70" y="0"/>
                </a:lnTo>
              </a:path>
            </a:pathLst>
          </a:custGeom>
          <a:ln w="36156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99588" y="3891826"/>
            <a:ext cx="3060065" cy="1607820"/>
          </a:xfrm>
          <a:custGeom>
            <a:avLst/>
            <a:gdLst/>
            <a:ahLst/>
            <a:cxnLst/>
            <a:rect l="l" t="t" r="r" b="b"/>
            <a:pathLst>
              <a:path w="3060065" h="1607820">
                <a:moveTo>
                  <a:pt x="3040659" y="1607769"/>
                </a:moveTo>
                <a:lnTo>
                  <a:pt x="19050" y="1607769"/>
                </a:lnTo>
                <a:lnTo>
                  <a:pt x="15748" y="1607477"/>
                </a:lnTo>
                <a:lnTo>
                  <a:pt x="0" y="1588719"/>
                </a:lnTo>
                <a:lnTo>
                  <a:pt x="0" y="19050"/>
                </a:lnTo>
                <a:lnTo>
                  <a:pt x="19050" y="0"/>
                </a:lnTo>
                <a:lnTo>
                  <a:pt x="3040659" y="0"/>
                </a:lnTo>
                <a:lnTo>
                  <a:pt x="3059709" y="19050"/>
                </a:ln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lnTo>
                  <a:pt x="38100" y="1569669"/>
                </a:lnTo>
                <a:lnTo>
                  <a:pt x="19050" y="1569669"/>
                </a:lnTo>
                <a:lnTo>
                  <a:pt x="38100" y="1588719"/>
                </a:lnTo>
                <a:lnTo>
                  <a:pt x="3059709" y="1588719"/>
                </a:lnTo>
                <a:lnTo>
                  <a:pt x="3059417" y="1592021"/>
                </a:lnTo>
                <a:lnTo>
                  <a:pt x="3043961" y="1607477"/>
                </a:lnTo>
                <a:lnTo>
                  <a:pt x="3040659" y="1607769"/>
                </a:lnTo>
                <a:close/>
              </a:path>
              <a:path w="3060065" h="1607820">
                <a:moveTo>
                  <a:pt x="38100" y="38100"/>
                </a:move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close/>
              </a:path>
              <a:path w="3060065" h="1607820">
                <a:moveTo>
                  <a:pt x="3021609" y="38100"/>
                </a:moveTo>
                <a:lnTo>
                  <a:pt x="38100" y="38100"/>
                </a:lnTo>
                <a:lnTo>
                  <a:pt x="38100" y="19050"/>
                </a:lnTo>
                <a:lnTo>
                  <a:pt x="3021609" y="19050"/>
                </a:lnTo>
                <a:lnTo>
                  <a:pt x="3021609" y="38100"/>
                </a:lnTo>
                <a:close/>
              </a:path>
              <a:path w="3060065" h="1607820">
                <a:moveTo>
                  <a:pt x="3021609" y="1588719"/>
                </a:moveTo>
                <a:lnTo>
                  <a:pt x="3021609" y="19050"/>
                </a:lnTo>
                <a:lnTo>
                  <a:pt x="3040659" y="38100"/>
                </a:lnTo>
                <a:lnTo>
                  <a:pt x="3059709" y="38100"/>
                </a:lnTo>
                <a:lnTo>
                  <a:pt x="3059709" y="1569669"/>
                </a:lnTo>
                <a:lnTo>
                  <a:pt x="3040659" y="1569669"/>
                </a:lnTo>
                <a:lnTo>
                  <a:pt x="3021609" y="1588719"/>
                </a:lnTo>
                <a:close/>
              </a:path>
              <a:path w="3060065" h="1607820">
                <a:moveTo>
                  <a:pt x="3059709" y="38100"/>
                </a:moveTo>
                <a:lnTo>
                  <a:pt x="3040659" y="38100"/>
                </a:lnTo>
                <a:lnTo>
                  <a:pt x="3021609" y="19050"/>
                </a:lnTo>
                <a:lnTo>
                  <a:pt x="3059709" y="19050"/>
                </a:lnTo>
                <a:lnTo>
                  <a:pt x="3059709" y="38100"/>
                </a:lnTo>
                <a:close/>
              </a:path>
              <a:path w="3060065" h="1607820">
                <a:moveTo>
                  <a:pt x="38100" y="1588719"/>
                </a:moveTo>
                <a:lnTo>
                  <a:pt x="19050" y="1569669"/>
                </a:lnTo>
                <a:lnTo>
                  <a:pt x="38100" y="1569669"/>
                </a:lnTo>
                <a:lnTo>
                  <a:pt x="38100" y="1588719"/>
                </a:lnTo>
                <a:close/>
              </a:path>
              <a:path w="3060065" h="1607820">
                <a:moveTo>
                  <a:pt x="3021609" y="1588719"/>
                </a:moveTo>
                <a:lnTo>
                  <a:pt x="38100" y="1588719"/>
                </a:lnTo>
                <a:lnTo>
                  <a:pt x="38100" y="1569669"/>
                </a:lnTo>
                <a:lnTo>
                  <a:pt x="3021609" y="1569669"/>
                </a:lnTo>
                <a:lnTo>
                  <a:pt x="3021609" y="1588719"/>
                </a:lnTo>
                <a:close/>
              </a:path>
              <a:path w="3060065" h="1607820">
                <a:moveTo>
                  <a:pt x="3059709" y="1588719"/>
                </a:moveTo>
                <a:lnTo>
                  <a:pt x="3021609" y="1588719"/>
                </a:lnTo>
                <a:lnTo>
                  <a:pt x="3040659" y="1569669"/>
                </a:lnTo>
                <a:lnTo>
                  <a:pt x="3059709" y="1569669"/>
                </a:lnTo>
                <a:lnTo>
                  <a:pt x="3059709" y="158871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849168" y="2720606"/>
            <a:ext cx="2160270" cy="2675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0" marR="15811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不会凭空</a:t>
            </a:r>
            <a:r>
              <a:rPr dirty="0" sz="2400" b="1">
                <a:solidFill>
                  <a:srgbClr val="C00000"/>
                </a:solidFill>
                <a:latin typeface="华文楷体"/>
                <a:cs typeface="华文楷体"/>
              </a:rPr>
              <a:t>产</a:t>
            </a:r>
            <a:r>
              <a:rPr dirty="0" sz="2400" spc="-5" b="1">
                <a:solidFill>
                  <a:srgbClr val="C00000"/>
                </a:solidFill>
                <a:latin typeface="华文楷体"/>
                <a:cs typeface="华文楷体"/>
              </a:rPr>
              <a:t>生 </a:t>
            </a:r>
            <a:r>
              <a:rPr dirty="0" sz="2400">
                <a:latin typeface="华文楷体"/>
                <a:cs typeface="华文楷体"/>
              </a:rPr>
              <a:t>不会凭空</a:t>
            </a:r>
            <a:r>
              <a:rPr dirty="0" sz="2400" b="1">
                <a:solidFill>
                  <a:srgbClr val="C00000"/>
                </a:solidFill>
                <a:latin typeface="华文楷体"/>
                <a:cs typeface="华文楷体"/>
              </a:rPr>
              <a:t>消</a:t>
            </a:r>
            <a:r>
              <a:rPr dirty="0" sz="2400" spc="-5" b="1">
                <a:solidFill>
                  <a:srgbClr val="C00000"/>
                </a:solidFill>
                <a:latin typeface="华文楷体"/>
                <a:cs typeface="华文楷体"/>
              </a:rPr>
              <a:t>失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 marR="5080" indent="305435">
              <a:lnSpc>
                <a:spcPct val="100000"/>
              </a:lnSpc>
            </a:pPr>
            <a:r>
              <a:rPr dirty="0" sz="2400">
                <a:latin typeface="华文楷体"/>
                <a:cs typeface="华文楷体"/>
              </a:rPr>
              <a:t>从一种形式 </a:t>
            </a:r>
            <a:r>
              <a:rPr dirty="0" sz="2400" b="1">
                <a:solidFill>
                  <a:srgbClr val="C00000"/>
                </a:solidFill>
                <a:latin typeface="华文楷体"/>
                <a:cs typeface="华文楷体"/>
              </a:rPr>
              <a:t>转化</a:t>
            </a:r>
            <a:r>
              <a:rPr dirty="0" sz="2400">
                <a:latin typeface="华文楷体"/>
                <a:cs typeface="华文楷体"/>
              </a:rPr>
              <a:t>为其他形式</a:t>
            </a:r>
            <a:endParaRPr sz="2400">
              <a:latin typeface="华文楷体"/>
              <a:cs typeface="华文楷体"/>
            </a:endParaRPr>
          </a:p>
          <a:p>
            <a:pPr marL="12700" marR="5080" indent="305435">
              <a:lnSpc>
                <a:spcPct val="100000"/>
              </a:lnSpc>
            </a:pPr>
            <a:r>
              <a:rPr dirty="0" sz="2400">
                <a:latin typeface="华文楷体"/>
                <a:cs typeface="华文楷体"/>
              </a:rPr>
              <a:t>从一个物体 </a:t>
            </a:r>
            <a:r>
              <a:rPr dirty="0" sz="2400" b="1">
                <a:solidFill>
                  <a:srgbClr val="C00000"/>
                </a:solidFill>
                <a:latin typeface="华文楷体"/>
                <a:cs typeface="华文楷体"/>
              </a:rPr>
              <a:t>转移</a:t>
            </a:r>
            <a:r>
              <a:rPr dirty="0" sz="2400">
                <a:latin typeface="华文楷体"/>
                <a:cs typeface="华文楷体"/>
              </a:rPr>
              <a:t>到别的物体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42132" y="1328927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20" h="364489">
                <a:moveTo>
                  <a:pt x="0" y="0"/>
                </a:moveTo>
                <a:lnTo>
                  <a:pt x="362712" y="0"/>
                </a:lnTo>
                <a:lnTo>
                  <a:pt x="362712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41776" y="1552955"/>
            <a:ext cx="245745" cy="247015"/>
          </a:xfrm>
          <a:custGeom>
            <a:avLst/>
            <a:gdLst/>
            <a:ahLst/>
            <a:cxnLst/>
            <a:rect l="l" t="t" r="r" b="b"/>
            <a:pathLst>
              <a:path w="245745" h="247014">
                <a:moveTo>
                  <a:pt x="0" y="0"/>
                </a:moveTo>
                <a:lnTo>
                  <a:pt x="245363" y="0"/>
                </a:lnTo>
                <a:lnTo>
                  <a:pt x="245363" y="246888"/>
                </a:lnTo>
                <a:lnTo>
                  <a:pt x="0" y="246888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7723" y="1952244"/>
            <a:ext cx="2087879" cy="2953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13319" y="5193791"/>
            <a:ext cx="1774189" cy="462280"/>
          </a:xfrm>
          <a:prstGeom prst="rect">
            <a:avLst/>
          </a:prstGeom>
          <a:solidFill>
            <a:srgbClr val="00AF50"/>
          </a:solidFill>
        </p:spPr>
        <p:txBody>
          <a:bodyPr wrap="square" lIns="0" tIns="27940" rIns="0" bIns="0" rtlCol="0" vert="horz">
            <a:spAutoFit/>
          </a:bodyPr>
          <a:lstStyle/>
          <a:p>
            <a:pPr marL="158115">
              <a:lnSpc>
                <a:spcPct val="100000"/>
              </a:lnSpc>
              <a:spcBef>
                <a:spcPts val="220"/>
              </a:spcBef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——费恩曼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68408" y="2161413"/>
            <a:ext cx="3930650" cy="2868930"/>
          </a:xfrm>
          <a:custGeom>
            <a:avLst/>
            <a:gdLst/>
            <a:ahLst/>
            <a:cxnLst/>
            <a:rect l="l" t="t" r="r" b="b"/>
            <a:pathLst>
              <a:path w="3930650" h="2868929">
                <a:moveTo>
                  <a:pt x="3911003" y="2868612"/>
                </a:moveTo>
                <a:lnTo>
                  <a:pt x="19050" y="2868612"/>
                </a:lnTo>
                <a:lnTo>
                  <a:pt x="15735" y="2868333"/>
                </a:lnTo>
                <a:lnTo>
                  <a:pt x="0" y="2849562"/>
                </a:lnTo>
                <a:lnTo>
                  <a:pt x="0" y="19050"/>
                </a:lnTo>
                <a:lnTo>
                  <a:pt x="19050" y="0"/>
                </a:lnTo>
                <a:lnTo>
                  <a:pt x="3911003" y="0"/>
                </a:lnTo>
                <a:lnTo>
                  <a:pt x="3930053" y="19050"/>
                </a:ln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lnTo>
                  <a:pt x="38100" y="2830512"/>
                </a:lnTo>
                <a:lnTo>
                  <a:pt x="19050" y="2830512"/>
                </a:lnTo>
                <a:lnTo>
                  <a:pt x="38100" y="2849562"/>
                </a:lnTo>
                <a:lnTo>
                  <a:pt x="3930053" y="2849562"/>
                </a:lnTo>
                <a:lnTo>
                  <a:pt x="3929773" y="2852877"/>
                </a:lnTo>
                <a:lnTo>
                  <a:pt x="3914317" y="2868333"/>
                </a:lnTo>
                <a:lnTo>
                  <a:pt x="3911003" y="2868612"/>
                </a:lnTo>
                <a:close/>
              </a:path>
              <a:path w="3930650" h="2868929">
                <a:moveTo>
                  <a:pt x="38100" y="38100"/>
                </a:move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close/>
              </a:path>
              <a:path w="3930650" h="2868929">
                <a:moveTo>
                  <a:pt x="3891953" y="38100"/>
                </a:moveTo>
                <a:lnTo>
                  <a:pt x="38100" y="38100"/>
                </a:lnTo>
                <a:lnTo>
                  <a:pt x="38100" y="19050"/>
                </a:lnTo>
                <a:lnTo>
                  <a:pt x="3891953" y="19050"/>
                </a:lnTo>
                <a:lnTo>
                  <a:pt x="3891953" y="38100"/>
                </a:lnTo>
                <a:close/>
              </a:path>
              <a:path w="3930650" h="2868929">
                <a:moveTo>
                  <a:pt x="3891953" y="2849562"/>
                </a:moveTo>
                <a:lnTo>
                  <a:pt x="3891953" y="19050"/>
                </a:lnTo>
                <a:lnTo>
                  <a:pt x="3911003" y="38100"/>
                </a:lnTo>
                <a:lnTo>
                  <a:pt x="3930053" y="38100"/>
                </a:lnTo>
                <a:lnTo>
                  <a:pt x="3930053" y="2830512"/>
                </a:lnTo>
                <a:lnTo>
                  <a:pt x="3911003" y="2830512"/>
                </a:lnTo>
                <a:lnTo>
                  <a:pt x="3891953" y="2849562"/>
                </a:lnTo>
                <a:close/>
              </a:path>
              <a:path w="3930650" h="2868929">
                <a:moveTo>
                  <a:pt x="3930053" y="38100"/>
                </a:moveTo>
                <a:lnTo>
                  <a:pt x="3911003" y="38100"/>
                </a:lnTo>
                <a:lnTo>
                  <a:pt x="3891953" y="19050"/>
                </a:lnTo>
                <a:lnTo>
                  <a:pt x="3930053" y="19050"/>
                </a:lnTo>
                <a:lnTo>
                  <a:pt x="3930053" y="38100"/>
                </a:lnTo>
                <a:close/>
              </a:path>
              <a:path w="3930650" h="2868929">
                <a:moveTo>
                  <a:pt x="38100" y="2849562"/>
                </a:moveTo>
                <a:lnTo>
                  <a:pt x="19050" y="2830512"/>
                </a:lnTo>
                <a:lnTo>
                  <a:pt x="38100" y="2830512"/>
                </a:lnTo>
                <a:lnTo>
                  <a:pt x="38100" y="2849562"/>
                </a:lnTo>
                <a:close/>
              </a:path>
              <a:path w="3930650" h="2868929">
                <a:moveTo>
                  <a:pt x="3891953" y="2849562"/>
                </a:moveTo>
                <a:lnTo>
                  <a:pt x="38100" y="2849562"/>
                </a:lnTo>
                <a:lnTo>
                  <a:pt x="38100" y="2830512"/>
                </a:lnTo>
                <a:lnTo>
                  <a:pt x="3891953" y="2830512"/>
                </a:lnTo>
                <a:lnTo>
                  <a:pt x="3891953" y="2849562"/>
                </a:lnTo>
                <a:close/>
              </a:path>
              <a:path w="3930650" h="2868929">
                <a:moveTo>
                  <a:pt x="3930053" y="2849562"/>
                </a:moveTo>
                <a:lnTo>
                  <a:pt x="3891953" y="2849562"/>
                </a:lnTo>
                <a:lnTo>
                  <a:pt x="3911003" y="2830512"/>
                </a:lnTo>
                <a:lnTo>
                  <a:pt x="3930053" y="2830512"/>
                </a:lnTo>
                <a:lnTo>
                  <a:pt x="3930053" y="284956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366198" y="2146808"/>
            <a:ext cx="3987800" cy="269367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marR="5080" indent="304800">
              <a:lnSpc>
                <a:spcPts val="2590"/>
              </a:lnSpc>
              <a:spcBef>
                <a:spcPts val="425"/>
              </a:spcBef>
            </a:pPr>
            <a:r>
              <a:rPr dirty="0" sz="2400">
                <a:latin typeface="华文楷体"/>
                <a:cs typeface="华文楷体"/>
              </a:rPr>
              <a:t>“在自然界所经历的种种 变化之中，有一个称为</a:t>
            </a:r>
            <a:r>
              <a:rPr dirty="0" sz="2400" b="1">
                <a:solidFill>
                  <a:srgbClr val="C00000"/>
                </a:solidFill>
                <a:latin typeface="华文楷体"/>
                <a:cs typeface="华文楷体"/>
              </a:rPr>
              <a:t>能</a:t>
            </a:r>
            <a:r>
              <a:rPr dirty="0" sz="2400" spc="-5" b="1">
                <a:solidFill>
                  <a:srgbClr val="C00000"/>
                </a:solidFill>
                <a:latin typeface="华文楷体"/>
                <a:cs typeface="华文楷体"/>
              </a:rPr>
              <a:t>量 </a:t>
            </a:r>
            <a:r>
              <a:rPr dirty="0" sz="2400">
                <a:latin typeface="华文楷体"/>
                <a:cs typeface="华文楷体"/>
              </a:rPr>
              <a:t>的物理量是</a:t>
            </a:r>
            <a:r>
              <a:rPr dirty="0" sz="2400" b="1">
                <a:solidFill>
                  <a:srgbClr val="C00000"/>
                </a:solidFill>
                <a:latin typeface="华文楷体"/>
                <a:cs typeface="华文楷体"/>
              </a:rPr>
              <a:t>不变</a:t>
            </a:r>
            <a:r>
              <a:rPr dirty="0" sz="2400">
                <a:latin typeface="华文楷体"/>
                <a:cs typeface="华文楷体"/>
              </a:rPr>
              <a:t>的……它是 一件奇怪的</a:t>
            </a:r>
            <a:r>
              <a:rPr dirty="0" sz="2400" b="1">
                <a:solidFill>
                  <a:srgbClr val="C00000"/>
                </a:solidFill>
                <a:latin typeface="华文楷体"/>
                <a:cs typeface="华文楷体"/>
              </a:rPr>
              <a:t>事实</a:t>
            </a:r>
            <a:r>
              <a:rPr dirty="0" sz="2400">
                <a:latin typeface="华文楷体"/>
                <a:cs typeface="华文楷体"/>
              </a:rPr>
              <a:t>……由于这 是一种抽象的概念，我们将 用一个比喻来说明它的含义： 淘气的小孩丹尼斯有</a:t>
            </a:r>
            <a:r>
              <a:rPr dirty="0" sz="2400" spc="-5" b="1">
                <a:solidFill>
                  <a:srgbClr val="C00000"/>
                </a:solidFill>
                <a:latin typeface="华文楷体"/>
                <a:cs typeface="华文楷体"/>
              </a:rPr>
              <a:t>28</a:t>
            </a:r>
            <a:r>
              <a:rPr dirty="0" sz="2400">
                <a:latin typeface="华文楷体"/>
                <a:cs typeface="华文楷体"/>
              </a:rPr>
              <a:t>块积 木……”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85054" y="3352672"/>
            <a:ext cx="36830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现有的能量形式和我们需要 的能量形式一样吗？可以随 意转化或转移？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1920" y="1958339"/>
            <a:ext cx="4497705" cy="1199515"/>
          </a:xfrm>
          <a:custGeom>
            <a:avLst/>
            <a:gdLst/>
            <a:ahLst/>
            <a:cxnLst/>
            <a:rect l="l" t="t" r="r" b="b"/>
            <a:pathLst>
              <a:path w="4497705" h="1199514">
                <a:moveTo>
                  <a:pt x="4497324" y="699516"/>
                </a:moveTo>
                <a:lnTo>
                  <a:pt x="138683" y="699516"/>
                </a:lnTo>
                <a:lnTo>
                  <a:pt x="138683" y="0"/>
                </a:lnTo>
                <a:lnTo>
                  <a:pt x="4497324" y="0"/>
                </a:lnTo>
                <a:lnTo>
                  <a:pt x="4497324" y="699516"/>
                </a:lnTo>
                <a:close/>
              </a:path>
              <a:path w="4497705" h="1199514">
                <a:moveTo>
                  <a:pt x="4497324" y="1199388"/>
                </a:moveTo>
                <a:lnTo>
                  <a:pt x="138683" y="1199388"/>
                </a:lnTo>
                <a:lnTo>
                  <a:pt x="138683" y="999744"/>
                </a:lnTo>
                <a:lnTo>
                  <a:pt x="0" y="644652"/>
                </a:lnTo>
                <a:lnTo>
                  <a:pt x="138683" y="699516"/>
                </a:lnTo>
                <a:lnTo>
                  <a:pt x="4497324" y="699516"/>
                </a:lnTo>
                <a:lnTo>
                  <a:pt x="4497324" y="1199388"/>
                </a:lnTo>
                <a:close/>
              </a:path>
            </a:pathLst>
          </a:custGeom>
          <a:solidFill>
            <a:srgbClr val="88D6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20553" y="1951520"/>
            <a:ext cx="4515485" cy="1213485"/>
          </a:xfrm>
          <a:custGeom>
            <a:avLst/>
            <a:gdLst/>
            <a:ahLst/>
            <a:cxnLst/>
            <a:rect l="l" t="t" r="r" b="b"/>
            <a:pathLst>
              <a:path w="4515484" h="1213485">
                <a:moveTo>
                  <a:pt x="155740" y="706539"/>
                </a:moveTo>
                <a:lnTo>
                  <a:pt x="143040" y="706539"/>
                </a:lnTo>
                <a:lnTo>
                  <a:pt x="151764" y="700646"/>
                </a:lnTo>
                <a:lnTo>
                  <a:pt x="143040" y="697130"/>
                </a:lnTo>
                <a:lnTo>
                  <a:pt x="143040" y="0"/>
                </a:lnTo>
                <a:lnTo>
                  <a:pt x="4515358" y="0"/>
                </a:lnTo>
                <a:lnTo>
                  <a:pt x="4515358" y="6350"/>
                </a:lnTo>
                <a:lnTo>
                  <a:pt x="155740" y="6350"/>
                </a:lnTo>
                <a:lnTo>
                  <a:pt x="149390" y="12700"/>
                </a:lnTo>
                <a:lnTo>
                  <a:pt x="155740" y="12700"/>
                </a:lnTo>
                <a:lnTo>
                  <a:pt x="155740" y="706539"/>
                </a:lnTo>
                <a:close/>
              </a:path>
              <a:path w="4515484" h="1213485">
                <a:moveTo>
                  <a:pt x="155740" y="12700"/>
                </a:moveTo>
                <a:lnTo>
                  <a:pt x="149390" y="12700"/>
                </a:lnTo>
                <a:lnTo>
                  <a:pt x="155740" y="6350"/>
                </a:lnTo>
                <a:lnTo>
                  <a:pt x="155740" y="12700"/>
                </a:lnTo>
                <a:close/>
              </a:path>
              <a:path w="4515484" h="1213485">
                <a:moveTo>
                  <a:pt x="4502658" y="12700"/>
                </a:moveTo>
                <a:lnTo>
                  <a:pt x="155740" y="12700"/>
                </a:lnTo>
                <a:lnTo>
                  <a:pt x="155740" y="6350"/>
                </a:lnTo>
                <a:lnTo>
                  <a:pt x="4502658" y="6350"/>
                </a:lnTo>
                <a:lnTo>
                  <a:pt x="4502658" y="12700"/>
                </a:lnTo>
                <a:close/>
              </a:path>
              <a:path w="4515484" h="1213485">
                <a:moveTo>
                  <a:pt x="4502658" y="1206677"/>
                </a:moveTo>
                <a:lnTo>
                  <a:pt x="4502658" y="6350"/>
                </a:lnTo>
                <a:lnTo>
                  <a:pt x="4509008" y="12700"/>
                </a:lnTo>
                <a:lnTo>
                  <a:pt x="4515358" y="12700"/>
                </a:lnTo>
                <a:lnTo>
                  <a:pt x="4515358" y="1200327"/>
                </a:lnTo>
                <a:lnTo>
                  <a:pt x="4509008" y="1200327"/>
                </a:lnTo>
                <a:lnTo>
                  <a:pt x="4502658" y="1206677"/>
                </a:lnTo>
                <a:close/>
              </a:path>
              <a:path w="4515484" h="1213485">
                <a:moveTo>
                  <a:pt x="4515358" y="12700"/>
                </a:moveTo>
                <a:lnTo>
                  <a:pt x="4509008" y="12700"/>
                </a:lnTo>
                <a:lnTo>
                  <a:pt x="4502658" y="6350"/>
                </a:lnTo>
                <a:lnTo>
                  <a:pt x="4515358" y="6350"/>
                </a:lnTo>
                <a:lnTo>
                  <a:pt x="4515358" y="12700"/>
                </a:lnTo>
                <a:close/>
              </a:path>
              <a:path w="4515484" h="1213485">
                <a:moveTo>
                  <a:pt x="143040" y="1007801"/>
                </a:moveTo>
                <a:lnTo>
                  <a:pt x="0" y="639483"/>
                </a:lnTo>
                <a:lnTo>
                  <a:pt x="22531" y="648563"/>
                </a:lnTo>
                <a:lnTo>
                  <a:pt x="17145" y="648563"/>
                </a:lnTo>
                <a:lnTo>
                  <a:pt x="8851" y="656755"/>
                </a:lnTo>
                <a:lnTo>
                  <a:pt x="22454" y="662235"/>
                </a:lnTo>
                <a:lnTo>
                  <a:pt x="155740" y="1005433"/>
                </a:lnTo>
                <a:lnTo>
                  <a:pt x="155740" y="1006614"/>
                </a:lnTo>
                <a:lnTo>
                  <a:pt x="143040" y="1006614"/>
                </a:lnTo>
                <a:lnTo>
                  <a:pt x="143040" y="1007801"/>
                </a:lnTo>
                <a:close/>
              </a:path>
              <a:path w="4515484" h="1213485">
                <a:moveTo>
                  <a:pt x="22454" y="662235"/>
                </a:moveTo>
                <a:lnTo>
                  <a:pt x="8851" y="656755"/>
                </a:lnTo>
                <a:lnTo>
                  <a:pt x="17145" y="648563"/>
                </a:lnTo>
                <a:lnTo>
                  <a:pt x="22454" y="662235"/>
                </a:lnTo>
                <a:close/>
              </a:path>
              <a:path w="4515484" h="1213485">
                <a:moveTo>
                  <a:pt x="155740" y="715937"/>
                </a:moveTo>
                <a:lnTo>
                  <a:pt x="22454" y="662235"/>
                </a:lnTo>
                <a:lnTo>
                  <a:pt x="17145" y="648563"/>
                </a:lnTo>
                <a:lnTo>
                  <a:pt x="22531" y="648563"/>
                </a:lnTo>
                <a:lnTo>
                  <a:pt x="143040" y="697130"/>
                </a:lnTo>
                <a:lnTo>
                  <a:pt x="143040" y="706539"/>
                </a:lnTo>
                <a:lnTo>
                  <a:pt x="155740" y="706539"/>
                </a:lnTo>
                <a:lnTo>
                  <a:pt x="155740" y="715937"/>
                </a:lnTo>
                <a:close/>
              </a:path>
              <a:path w="4515484" h="1213485">
                <a:moveTo>
                  <a:pt x="143040" y="706539"/>
                </a:moveTo>
                <a:lnTo>
                  <a:pt x="143040" y="697130"/>
                </a:lnTo>
                <a:lnTo>
                  <a:pt x="151764" y="700646"/>
                </a:lnTo>
                <a:lnTo>
                  <a:pt x="143040" y="706539"/>
                </a:lnTo>
                <a:close/>
              </a:path>
              <a:path w="4515484" h="1213485">
                <a:moveTo>
                  <a:pt x="143471" y="1008913"/>
                </a:moveTo>
                <a:lnTo>
                  <a:pt x="143040" y="1007801"/>
                </a:lnTo>
                <a:lnTo>
                  <a:pt x="143040" y="1006614"/>
                </a:lnTo>
                <a:lnTo>
                  <a:pt x="143471" y="1008913"/>
                </a:lnTo>
                <a:close/>
              </a:path>
              <a:path w="4515484" h="1213485">
                <a:moveTo>
                  <a:pt x="155740" y="1008913"/>
                </a:moveTo>
                <a:lnTo>
                  <a:pt x="143471" y="1008913"/>
                </a:lnTo>
                <a:lnTo>
                  <a:pt x="143040" y="1006614"/>
                </a:lnTo>
                <a:lnTo>
                  <a:pt x="155740" y="1006614"/>
                </a:lnTo>
                <a:lnTo>
                  <a:pt x="155740" y="1008913"/>
                </a:lnTo>
                <a:close/>
              </a:path>
              <a:path w="4515484" h="1213485">
                <a:moveTo>
                  <a:pt x="4515358" y="1213027"/>
                </a:moveTo>
                <a:lnTo>
                  <a:pt x="143040" y="1213027"/>
                </a:lnTo>
                <a:lnTo>
                  <a:pt x="143040" y="1007801"/>
                </a:lnTo>
                <a:lnTo>
                  <a:pt x="143471" y="1008913"/>
                </a:lnTo>
                <a:lnTo>
                  <a:pt x="155740" y="1008913"/>
                </a:lnTo>
                <a:lnTo>
                  <a:pt x="155740" y="1200327"/>
                </a:lnTo>
                <a:lnTo>
                  <a:pt x="149390" y="1200327"/>
                </a:lnTo>
                <a:lnTo>
                  <a:pt x="155740" y="1206677"/>
                </a:lnTo>
                <a:lnTo>
                  <a:pt x="4515358" y="1206677"/>
                </a:lnTo>
                <a:lnTo>
                  <a:pt x="4515358" y="1213027"/>
                </a:lnTo>
                <a:close/>
              </a:path>
              <a:path w="4515484" h="1213485">
                <a:moveTo>
                  <a:pt x="155740" y="1206677"/>
                </a:moveTo>
                <a:lnTo>
                  <a:pt x="149390" y="1200327"/>
                </a:lnTo>
                <a:lnTo>
                  <a:pt x="155740" y="1200327"/>
                </a:lnTo>
                <a:lnTo>
                  <a:pt x="155740" y="1206677"/>
                </a:lnTo>
                <a:close/>
              </a:path>
              <a:path w="4515484" h="1213485">
                <a:moveTo>
                  <a:pt x="4502658" y="1206677"/>
                </a:moveTo>
                <a:lnTo>
                  <a:pt x="155740" y="1206677"/>
                </a:lnTo>
                <a:lnTo>
                  <a:pt x="155740" y="1200327"/>
                </a:lnTo>
                <a:lnTo>
                  <a:pt x="4502658" y="1200327"/>
                </a:lnTo>
                <a:lnTo>
                  <a:pt x="4502658" y="1206677"/>
                </a:lnTo>
                <a:close/>
              </a:path>
              <a:path w="4515484" h="1213485">
                <a:moveTo>
                  <a:pt x="4515358" y="1206677"/>
                </a:moveTo>
                <a:lnTo>
                  <a:pt x="4502658" y="1206677"/>
                </a:lnTo>
                <a:lnTo>
                  <a:pt x="4509008" y="1200327"/>
                </a:lnTo>
                <a:lnTo>
                  <a:pt x="4515358" y="1200327"/>
                </a:lnTo>
                <a:lnTo>
                  <a:pt x="4515358" y="1206677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91967" y="2255520"/>
            <a:ext cx="1150620" cy="1725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10209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既然这样，我们随心所欲的按需 取用能量！还节约什么呀？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76409" y="1214221"/>
            <a:ext cx="10915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黑体"/>
                <a:cs typeface="黑体"/>
              </a:rPr>
              <a:t>想一</a:t>
            </a:r>
            <a:r>
              <a:rPr dirty="0" sz="2800" spc="-5">
                <a:latin typeface="黑体"/>
                <a:cs typeface="黑体"/>
              </a:rPr>
              <a:t>想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69107" y="1478280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19" h="363219">
                <a:moveTo>
                  <a:pt x="0" y="0"/>
                </a:moveTo>
                <a:lnTo>
                  <a:pt x="362712" y="0"/>
                </a:lnTo>
                <a:lnTo>
                  <a:pt x="362712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68751" y="1702307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4"/>
                </a:lnTo>
                <a:lnTo>
                  <a:pt x="0" y="245364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25305" y="1748485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44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78938" y="1211072"/>
            <a:ext cx="7234110" cy="4801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28163" y="1409115"/>
            <a:ext cx="7220762" cy="4551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04040" y="4780064"/>
            <a:ext cx="2616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400">
                <a:latin typeface="华文楷体"/>
                <a:cs typeface="华文楷体"/>
              </a:rPr>
              <a:t>火炉中燃烧燃料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01823" y="3813047"/>
            <a:ext cx="1588008" cy="1802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67712" y="2870314"/>
            <a:ext cx="2064816" cy="907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663184" y="2456688"/>
            <a:ext cx="957580" cy="574675"/>
          </a:xfrm>
          <a:custGeom>
            <a:avLst/>
            <a:gdLst/>
            <a:ahLst/>
            <a:cxnLst/>
            <a:rect l="l" t="t" r="r" b="b"/>
            <a:pathLst>
              <a:path w="957579" h="574675">
                <a:moveTo>
                  <a:pt x="899160" y="574548"/>
                </a:moveTo>
                <a:lnTo>
                  <a:pt x="56387" y="574548"/>
                </a:lnTo>
                <a:lnTo>
                  <a:pt x="34315" y="569898"/>
                </a:lnTo>
                <a:lnTo>
                  <a:pt x="16259" y="557493"/>
                </a:lnTo>
                <a:lnTo>
                  <a:pt x="4170" y="539138"/>
                </a:lnTo>
                <a:lnTo>
                  <a:pt x="0" y="516636"/>
                </a:lnTo>
                <a:lnTo>
                  <a:pt x="0" y="57912"/>
                </a:lnTo>
                <a:lnTo>
                  <a:pt x="4170" y="35188"/>
                </a:lnTo>
                <a:lnTo>
                  <a:pt x="16259" y="16759"/>
                </a:lnTo>
                <a:lnTo>
                  <a:pt x="34315" y="4428"/>
                </a:lnTo>
                <a:lnTo>
                  <a:pt x="56387" y="0"/>
                </a:lnTo>
                <a:lnTo>
                  <a:pt x="899160" y="0"/>
                </a:lnTo>
                <a:lnTo>
                  <a:pt x="921697" y="4428"/>
                </a:lnTo>
                <a:lnTo>
                  <a:pt x="940065" y="16759"/>
                </a:lnTo>
                <a:lnTo>
                  <a:pt x="952457" y="35188"/>
                </a:lnTo>
                <a:lnTo>
                  <a:pt x="957071" y="57912"/>
                </a:lnTo>
                <a:lnTo>
                  <a:pt x="957071" y="516636"/>
                </a:lnTo>
                <a:lnTo>
                  <a:pt x="952457" y="539138"/>
                </a:lnTo>
                <a:lnTo>
                  <a:pt x="940065" y="557493"/>
                </a:lnTo>
                <a:lnTo>
                  <a:pt x="921697" y="569898"/>
                </a:lnTo>
                <a:lnTo>
                  <a:pt x="899160" y="5745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56338" y="2450172"/>
            <a:ext cx="970280" cy="586740"/>
          </a:xfrm>
          <a:custGeom>
            <a:avLst/>
            <a:gdLst/>
            <a:ahLst/>
            <a:cxnLst/>
            <a:rect l="l" t="t" r="r" b="b"/>
            <a:pathLst>
              <a:path w="970279" h="586739">
                <a:moveTo>
                  <a:pt x="919226" y="585469"/>
                </a:moveTo>
                <a:lnTo>
                  <a:pt x="50787" y="585469"/>
                </a:lnTo>
                <a:lnTo>
                  <a:pt x="44742" y="584199"/>
                </a:lnTo>
                <a:lnTo>
                  <a:pt x="10807" y="558799"/>
                </a:lnTo>
                <a:lnTo>
                  <a:pt x="647" y="532129"/>
                </a:lnTo>
                <a:lnTo>
                  <a:pt x="241" y="529589"/>
                </a:lnTo>
                <a:lnTo>
                  <a:pt x="0" y="525779"/>
                </a:lnTo>
                <a:lnTo>
                  <a:pt x="0" y="59689"/>
                </a:lnTo>
                <a:lnTo>
                  <a:pt x="14478" y="22859"/>
                </a:lnTo>
                <a:lnTo>
                  <a:pt x="33299" y="7619"/>
                </a:lnTo>
                <a:lnTo>
                  <a:pt x="38874" y="3809"/>
                </a:lnTo>
                <a:lnTo>
                  <a:pt x="50787" y="1269"/>
                </a:lnTo>
                <a:lnTo>
                  <a:pt x="54000" y="0"/>
                </a:lnTo>
                <a:lnTo>
                  <a:pt x="916012" y="0"/>
                </a:lnTo>
                <a:lnTo>
                  <a:pt x="919226" y="1269"/>
                </a:lnTo>
                <a:lnTo>
                  <a:pt x="931138" y="3809"/>
                </a:lnTo>
                <a:lnTo>
                  <a:pt x="936726" y="7619"/>
                </a:lnTo>
                <a:lnTo>
                  <a:pt x="941984" y="10159"/>
                </a:lnTo>
                <a:lnTo>
                  <a:pt x="943618" y="11429"/>
                </a:lnTo>
                <a:lnTo>
                  <a:pt x="63868" y="11429"/>
                </a:lnTo>
                <a:lnTo>
                  <a:pt x="60921" y="12699"/>
                </a:lnTo>
                <a:lnTo>
                  <a:pt x="53721" y="12699"/>
                </a:lnTo>
                <a:lnTo>
                  <a:pt x="48209" y="13969"/>
                </a:lnTo>
                <a:lnTo>
                  <a:pt x="48806" y="13969"/>
                </a:lnTo>
                <a:lnTo>
                  <a:pt x="43535" y="16509"/>
                </a:lnTo>
                <a:lnTo>
                  <a:pt x="44107" y="16509"/>
                </a:lnTo>
                <a:lnTo>
                  <a:pt x="39090" y="17779"/>
                </a:lnTo>
                <a:lnTo>
                  <a:pt x="39624" y="17779"/>
                </a:lnTo>
                <a:lnTo>
                  <a:pt x="34886" y="20319"/>
                </a:lnTo>
                <a:lnTo>
                  <a:pt x="35394" y="20319"/>
                </a:lnTo>
                <a:lnTo>
                  <a:pt x="30975" y="24129"/>
                </a:lnTo>
                <a:lnTo>
                  <a:pt x="31445" y="24129"/>
                </a:lnTo>
                <a:lnTo>
                  <a:pt x="27355" y="26669"/>
                </a:lnTo>
                <a:lnTo>
                  <a:pt x="27787" y="26669"/>
                </a:lnTo>
                <a:lnTo>
                  <a:pt x="24079" y="30479"/>
                </a:lnTo>
                <a:lnTo>
                  <a:pt x="24472" y="30479"/>
                </a:lnTo>
                <a:lnTo>
                  <a:pt x="21158" y="34289"/>
                </a:lnTo>
                <a:lnTo>
                  <a:pt x="21501" y="34289"/>
                </a:lnTo>
                <a:lnTo>
                  <a:pt x="19348" y="38099"/>
                </a:lnTo>
                <a:lnTo>
                  <a:pt x="18923" y="38099"/>
                </a:lnTo>
                <a:lnTo>
                  <a:pt x="16497" y="43179"/>
                </a:lnTo>
                <a:lnTo>
                  <a:pt x="16738" y="43179"/>
                </a:lnTo>
                <a:lnTo>
                  <a:pt x="14808" y="48259"/>
                </a:lnTo>
                <a:lnTo>
                  <a:pt x="14998" y="48259"/>
                </a:lnTo>
                <a:lnTo>
                  <a:pt x="13931" y="52069"/>
                </a:lnTo>
                <a:lnTo>
                  <a:pt x="13677" y="52069"/>
                </a:lnTo>
                <a:lnTo>
                  <a:pt x="13347" y="54609"/>
                </a:lnTo>
                <a:lnTo>
                  <a:pt x="12983" y="57149"/>
                </a:lnTo>
                <a:lnTo>
                  <a:pt x="12687" y="60959"/>
                </a:lnTo>
                <a:lnTo>
                  <a:pt x="12636" y="523239"/>
                </a:lnTo>
                <a:lnTo>
                  <a:pt x="12674" y="525779"/>
                </a:lnTo>
                <a:lnTo>
                  <a:pt x="12890" y="528319"/>
                </a:lnTo>
                <a:lnTo>
                  <a:pt x="13220" y="530859"/>
                </a:lnTo>
                <a:lnTo>
                  <a:pt x="13677" y="533399"/>
                </a:lnTo>
                <a:lnTo>
                  <a:pt x="13860" y="533399"/>
                </a:lnTo>
                <a:lnTo>
                  <a:pt x="14998" y="538479"/>
                </a:lnTo>
                <a:lnTo>
                  <a:pt x="15194" y="538479"/>
                </a:lnTo>
                <a:lnTo>
                  <a:pt x="16738" y="543559"/>
                </a:lnTo>
                <a:lnTo>
                  <a:pt x="17103" y="543559"/>
                </a:lnTo>
                <a:lnTo>
                  <a:pt x="18923" y="547369"/>
                </a:lnTo>
                <a:lnTo>
                  <a:pt x="18630" y="547369"/>
                </a:lnTo>
                <a:lnTo>
                  <a:pt x="21501" y="551179"/>
                </a:lnTo>
                <a:lnTo>
                  <a:pt x="21158" y="551179"/>
                </a:lnTo>
                <a:lnTo>
                  <a:pt x="24472" y="554989"/>
                </a:lnTo>
                <a:lnTo>
                  <a:pt x="24079" y="554989"/>
                </a:lnTo>
                <a:lnTo>
                  <a:pt x="27787" y="558799"/>
                </a:lnTo>
                <a:lnTo>
                  <a:pt x="27355" y="558799"/>
                </a:lnTo>
                <a:lnTo>
                  <a:pt x="31445" y="562609"/>
                </a:lnTo>
                <a:lnTo>
                  <a:pt x="30975" y="562609"/>
                </a:lnTo>
                <a:lnTo>
                  <a:pt x="35394" y="565149"/>
                </a:lnTo>
                <a:lnTo>
                  <a:pt x="34886" y="565149"/>
                </a:lnTo>
                <a:lnTo>
                  <a:pt x="39624" y="567689"/>
                </a:lnTo>
                <a:lnTo>
                  <a:pt x="39090" y="567689"/>
                </a:lnTo>
                <a:lnTo>
                  <a:pt x="44107" y="570229"/>
                </a:lnTo>
                <a:lnTo>
                  <a:pt x="43535" y="570229"/>
                </a:lnTo>
                <a:lnTo>
                  <a:pt x="48806" y="571499"/>
                </a:lnTo>
                <a:lnTo>
                  <a:pt x="48209" y="571499"/>
                </a:lnTo>
                <a:lnTo>
                  <a:pt x="53721" y="572769"/>
                </a:lnTo>
                <a:lnTo>
                  <a:pt x="55765" y="572769"/>
                </a:lnTo>
                <a:lnTo>
                  <a:pt x="58635" y="574039"/>
                </a:lnTo>
                <a:lnTo>
                  <a:pt x="943618" y="574039"/>
                </a:lnTo>
                <a:lnTo>
                  <a:pt x="941984" y="575309"/>
                </a:lnTo>
                <a:lnTo>
                  <a:pt x="936726" y="579119"/>
                </a:lnTo>
                <a:lnTo>
                  <a:pt x="931138" y="581659"/>
                </a:lnTo>
                <a:lnTo>
                  <a:pt x="925271" y="584199"/>
                </a:lnTo>
                <a:lnTo>
                  <a:pt x="919226" y="585469"/>
                </a:lnTo>
                <a:close/>
              </a:path>
              <a:path w="970279" h="586739">
                <a:moveTo>
                  <a:pt x="906297" y="12699"/>
                </a:moveTo>
                <a:lnTo>
                  <a:pt x="63715" y="12699"/>
                </a:lnTo>
                <a:lnTo>
                  <a:pt x="63868" y="11429"/>
                </a:lnTo>
                <a:lnTo>
                  <a:pt x="906145" y="11429"/>
                </a:lnTo>
                <a:lnTo>
                  <a:pt x="906297" y="12699"/>
                </a:lnTo>
                <a:close/>
              </a:path>
              <a:path w="970279" h="586739">
                <a:moveTo>
                  <a:pt x="951395" y="39369"/>
                </a:moveTo>
                <a:lnTo>
                  <a:pt x="948512" y="34289"/>
                </a:lnTo>
                <a:lnTo>
                  <a:pt x="948855" y="34289"/>
                </a:lnTo>
                <a:lnTo>
                  <a:pt x="945553" y="30479"/>
                </a:lnTo>
                <a:lnTo>
                  <a:pt x="945934" y="30479"/>
                </a:lnTo>
                <a:lnTo>
                  <a:pt x="942225" y="26669"/>
                </a:lnTo>
                <a:lnTo>
                  <a:pt x="942657" y="26669"/>
                </a:lnTo>
                <a:lnTo>
                  <a:pt x="938580" y="24129"/>
                </a:lnTo>
                <a:lnTo>
                  <a:pt x="939038" y="24129"/>
                </a:lnTo>
                <a:lnTo>
                  <a:pt x="934618" y="20319"/>
                </a:lnTo>
                <a:lnTo>
                  <a:pt x="935126" y="20319"/>
                </a:lnTo>
                <a:lnTo>
                  <a:pt x="930389" y="17779"/>
                </a:lnTo>
                <a:lnTo>
                  <a:pt x="930935" y="17779"/>
                </a:lnTo>
                <a:lnTo>
                  <a:pt x="925906" y="16509"/>
                </a:lnTo>
                <a:lnTo>
                  <a:pt x="926477" y="16509"/>
                </a:lnTo>
                <a:lnTo>
                  <a:pt x="921207" y="13969"/>
                </a:lnTo>
                <a:lnTo>
                  <a:pt x="921804" y="13969"/>
                </a:lnTo>
                <a:lnTo>
                  <a:pt x="916304" y="12699"/>
                </a:lnTo>
                <a:lnTo>
                  <a:pt x="909104" y="12699"/>
                </a:lnTo>
                <a:lnTo>
                  <a:pt x="906145" y="11429"/>
                </a:lnTo>
                <a:lnTo>
                  <a:pt x="943618" y="11429"/>
                </a:lnTo>
                <a:lnTo>
                  <a:pt x="946886" y="13969"/>
                </a:lnTo>
                <a:lnTo>
                  <a:pt x="965098" y="38099"/>
                </a:lnTo>
                <a:lnTo>
                  <a:pt x="951102" y="38099"/>
                </a:lnTo>
                <a:lnTo>
                  <a:pt x="951395" y="39369"/>
                </a:lnTo>
                <a:close/>
              </a:path>
              <a:path w="970279" h="586739">
                <a:moveTo>
                  <a:pt x="18630" y="39369"/>
                </a:moveTo>
                <a:lnTo>
                  <a:pt x="18923" y="38099"/>
                </a:lnTo>
                <a:lnTo>
                  <a:pt x="19348" y="38099"/>
                </a:lnTo>
                <a:lnTo>
                  <a:pt x="18630" y="39369"/>
                </a:lnTo>
                <a:close/>
              </a:path>
              <a:path w="970279" h="586739">
                <a:moveTo>
                  <a:pt x="956437" y="53339"/>
                </a:moveTo>
                <a:lnTo>
                  <a:pt x="955014" y="48259"/>
                </a:lnTo>
                <a:lnTo>
                  <a:pt x="955205" y="48259"/>
                </a:lnTo>
                <a:lnTo>
                  <a:pt x="953274" y="43179"/>
                </a:lnTo>
                <a:lnTo>
                  <a:pt x="953516" y="43179"/>
                </a:lnTo>
                <a:lnTo>
                  <a:pt x="951102" y="38099"/>
                </a:lnTo>
                <a:lnTo>
                  <a:pt x="965098" y="38099"/>
                </a:lnTo>
                <a:lnTo>
                  <a:pt x="967244" y="44449"/>
                </a:lnTo>
                <a:lnTo>
                  <a:pt x="968794" y="50799"/>
                </a:lnTo>
                <a:lnTo>
                  <a:pt x="969079" y="52069"/>
                </a:lnTo>
                <a:lnTo>
                  <a:pt x="956335" y="52069"/>
                </a:lnTo>
                <a:lnTo>
                  <a:pt x="956437" y="53339"/>
                </a:lnTo>
                <a:close/>
              </a:path>
              <a:path w="970279" h="586739">
                <a:moveTo>
                  <a:pt x="13576" y="53339"/>
                </a:moveTo>
                <a:lnTo>
                  <a:pt x="13677" y="52069"/>
                </a:lnTo>
                <a:lnTo>
                  <a:pt x="13931" y="52069"/>
                </a:lnTo>
                <a:lnTo>
                  <a:pt x="13576" y="53339"/>
                </a:lnTo>
                <a:close/>
              </a:path>
              <a:path w="970279" h="586739">
                <a:moveTo>
                  <a:pt x="970102" y="523239"/>
                </a:moveTo>
                <a:lnTo>
                  <a:pt x="957402" y="523239"/>
                </a:lnTo>
                <a:lnTo>
                  <a:pt x="957326" y="60959"/>
                </a:lnTo>
                <a:lnTo>
                  <a:pt x="957122" y="57149"/>
                </a:lnTo>
                <a:lnTo>
                  <a:pt x="956792" y="54609"/>
                </a:lnTo>
                <a:lnTo>
                  <a:pt x="956335" y="52069"/>
                </a:lnTo>
                <a:lnTo>
                  <a:pt x="969079" y="52069"/>
                </a:lnTo>
                <a:lnTo>
                  <a:pt x="969365" y="53339"/>
                </a:lnTo>
                <a:lnTo>
                  <a:pt x="970026" y="59689"/>
                </a:lnTo>
                <a:lnTo>
                  <a:pt x="970102" y="523239"/>
                </a:lnTo>
                <a:close/>
              </a:path>
              <a:path w="970279" h="586739">
                <a:moveTo>
                  <a:pt x="13182" y="55879"/>
                </a:moveTo>
                <a:lnTo>
                  <a:pt x="13220" y="54609"/>
                </a:lnTo>
                <a:lnTo>
                  <a:pt x="13182" y="55879"/>
                </a:lnTo>
                <a:close/>
              </a:path>
              <a:path w="970279" h="586739">
                <a:moveTo>
                  <a:pt x="956843" y="55879"/>
                </a:moveTo>
                <a:lnTo>
                  <a:pt x="956674" y="54609"/>
                </a:lnTo>
                <a:lnTo>
                  <a:pt x="956843" y="55879"/>
                </a:lnTo>
                <a:close/>
              </a:path>
              <a:path w="970279" h="586739">
                <a:moveTo>
                  <a:pt x="12865" y="58419"/>
                </a:moveTo>
                <a:lnTo>
                  <a:pt x="12890" y="57149"/>
                </a:lnTo>
                <a:lnTo>
                  <a:pt x="12865" y="58419"/>
                </a:lnTo>
                <a:close/>
              </a:path>
              <a:path w="970279" h="586739">
                <a:moveTo>
                  <a:pt x="957160" y="58419"/>
                </a:moveTo>
                <a:lnTo>
                  <a:pt x="957038" y="57149"/>
                </a:lnTo>
                <a:lnTo>
                  <a:pt x="957160" y="58419"/>
                </a:lnTo>
                <a:close/>
              </a:path>
              <a:path w="970279" h="586739">
                <a:moveTo>
                  <a:pt x="12636" y="523239"/>
                </a:moveTo>
                <a:lnTo>
                  <a:pt x="12611" y="521969"/>
                </a:lnTo>
                <a:lnTo>
                  <a:pt x="12636" y="523239"/>
                </a:lnTo>
                <a:close/>
              </a:path>
              <a:path w="970279" h="586739">
                <a:moveTo>
                  <a:pt x="969175" y="533399"/>
                </a:moveTo>
                <a:lnTo>
                  <a:pt x="956335" y="533399"/>
                </a:lnTo>
                <a:lnTo>
                  <a:pt x="956843" y="530859"/>
                </a:lnTo>
                <a:lnTo>
                  <a:pt x="957160" y="528319"/>
                </a:lnTo>
                <a:lnTo>
                  <a:pt x="957351" y="525779"/>
                </a:lnTo>
                <a:lnTo>
                  <a:pt x="957402" y="521969"/>
                </a:lnTo>
                <a:lnTo>
                  <a:pt x="957402" y="523239"/>
                </a:lnTo>
                <a:lnTo>
                  <a:pt x="970102" y="523239"/>
                </a:lnTo>
                <a:lnTo>
                  <a:pt x="970026" y="525779"/>
                </a:lnTo>
                <a:lnTo>
                  <a:pt x="969772" y="529589"/>
                </a:lnTo>
                <a:lnTo>
                  <a:pt x="969175" y="533399"/>
                </a:lnTo>
                <a:close/>
              </a:path>
              <a:path w="970279" h="586739">
                <a:moveTo>
                  <a:pt x="13860" y="533399"/>
                </a:moveTo>
                <a:lnTo>
                  <a:pt x="13677" y="533399"/>
                </a:lnTo>
                <a:lnTo>
                  <a:pt x="13576" y="532129"/>
                </a:lnTo>
                <a:lnTo>
                  <a:pt x="13860" y="533399"/>
                </a:lnTo>
                <a:close/>
              </a:path>
              <a:path w="970279" h="586739">
                <a:moveTo>
                  <a:pt x="968174" y="538479"/>
                </a:moveTo>
                <a:lnTo>
                  <a:pt x="955014" y="538479"/>
                </a:lnTo>
                <a:lnTo>
                  <a:pt x="956437" y="532129"/>
                </a:lnTo>
                <a:lnTo>
                  <a:pt x="956335" y="533399"/>
                </a:lnTo>
                <a:lnTo>
                  <a:pt x="969175" y="533399"/>
                </a:lnTo>
                <a:lnTo>
                  <a:pt x="968794" y="535939"/>
                </a:lnTo>
                <a:lnTo>
                  <a:pt x="968174" y="538479"/>
                </a:lnTo>
                <a:close/>
              </a:path>
              <a:path w="970279" h="586739">
                <a:moveTo>
                  <a:pt x="15194" y="538479"/>
                </a:moveTo>
                <a:lnTo>
                  <a:pt x="14998" y="538479"/>
                </a:lnTo>
                <a:lnTo>
                  <a:pt x="14808" y="537209"/>
                </a:lnTo>
                <a:lnTo>
                  <a:pt x="15194" y="538479"/>
                </a:lnTo>
                <a:close/>
              </a:path>
              <a:path w="970279" h="586739">
                <a:moveTo>
                  <a:pt x="966707" y="543559"/>
                </a:moveTo>
                <a:lnTo>
                  <a:pt x="953274" y="543559"/>
                </a:lnTo>
                <a:lnTo>
                  <a:pt x="955205" y="537209"/>
                </a:lnTo>
                <a:lnTo>
                  <a:pt x="955014" y="538479"/>
                </a:lnTo>
                <a:lnTo>
                  <a:pt x="968174" y="538479"/>
                </a:lnTo>
                <a:lnTo>
                  <a:pt x="967244" y="542289"/>
                </a:lnTo>
                <a:lnTo>
                  <a:pt x="966707" y="543559"/>
                </a:lnTo>
                <a:close/>
              </a:path>
              <a:path w="970279" h="586739">
                <a:moveTo>
                  <a:pt x="17103" y="543559"/>
                </a:moveTo>
                <a:lnTo>
                  <a:pt x="16738" y="543559"/>
                </a:lnTo>
                <a:lnTo>
                  <a:pt x="16497" y="542289"/>
                </a:lnTo>
                <a:lnTo>
                  <a:pt x="17103" y="543559"/>
                </a:lnTo>
                <a:close/>
              </a:path>
              <a:path w="970279" h="586739">
                <a:moveTo>
                  <a:pt x="943618" y="574039"/>
                </a:moveTo>
                <a:lnTo>
                  <a:pt x="911377" y="574039"/>
                </a:lnTo>
                <a:lnTo>
                  <a:pt x="914247" y="572769"/>
                </a:lnTo>
                <a:lnTo>
                  <a:pt x="916304" y="572769"/>
                </a:lnTo>
                <a:lnTo>
                  <a:pt x="921804" y="571499"/>
                </a:lnTo>
                <a:lnTo>
                  <a:pt x="921207" y="571499"/>
                </a:lnTo>
                <a:lnTo>
                  <a:pt x="926477" y="570229"/>
                </a:lnTo>
                <a:lnTo>
                  <a:pt x="925906" y="570229"/>
                </a:lnTo>
                <a:lnTo>
                  <a:pt x="930935" y="567689"/>
                </a:lnTo>
                <a:lnTo>
                  <a:pt x="930389" y="567689"/>
                </a:lnTo>
                <a:lnTo>
                  <a:pt x="935126" y="565149"/>
                </a:lnTo>
                <a:lnTo>
                  <a:pt x="934618" y="565149"/>
                </a:lnTo>
                <a:lnTo>
                  <a:pt x="939038" y="562609"/>
                </a:lnTo>
                <a:lnTo>
                  <a:pt x="938580" y="562609"/>
                </a:lnTo>
                <a:lnTo>
                  <a:pt x="942657" y="558799"/>
                </a:lnTo>
                <a:lnTo>
                  <a:pt x="942225" y="558799"/>
                </a:lnTo>
                <a:lnTo>
                  <a:pt x="945934" y="554989"/>
                </a:lnTo>
                <a:lnTo>
                  <a:pt x="945553" y="554989"/>
                </a:lnTo>
                <a:lnTo>
                  <a:pt x="948855" y="551179"/>
                </a:lnTo>
                <a:lnTo>
                  <a:pt x="948512" y="551179"/>
                </a:lnTo>
                <a:lnTo>
                  <a:pt x="951395" y="547369"/>
                </a:lnTo>
                <a:lnTo>
                  <a:pt x="951102" y="547369"/>
                </a:lnTo>
                <a:lnTo>
                  <a:pt x="953516" y="542289"/>
                </a:lnTo>
                <a:lnTo>
                  <a:pt x="953274" y="543559"/>
                </a:lnTo>
                <a:lnTo>
                  <a:pt x="966707" y="543559"/>
                </a:lnTo>
                <a:lnTo>
                  <a:pt x="962405" y="553719"/>
                </a:lnTo>
                <a:lnTo>
                  <a:pt x="959205" y="558799"/>
                </a:lnTo>
                <a:lnTo>
                  <a:pt x="955535" y="563879"/>
                </a:lnTo>
                <a:lnTo>
                  <a:pt x="951420" y="567689"/>
                </a:lnTo>
                <a:lnTo>
                  <a:pt x="946886" y="571499"/>
                </a:lnTo>
                <a:lnTo>
                  <a:pt x="943618" y="574039"/>
                </a:lnTo>
                <a:close/>
              </a:path>
              <a:path w="970279" h="586739">
                <a:moveTo>
                  <a:pt x="912812" y="586739"/>
                </a:moveTo>
                <a:lnTo>
                  <a:pt x="57200" y="586739"/>
                </a:lnTo>
                <a:lnTo>
                  <a:pt x="54000" y="585469"/>
                </a:lnTo>
                <a:lnTo>
                  <a:pt x="916012" y="585469"/>
                </a:lnTo>
                <a:lnTo>
                  <a:pt x="912812" y="5867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715933" y="1719161"/>
            <a:ext cx="6578600" cy="1020444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13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400">
                <a:latin typeface="华文楷体"/>
                <a:cs typeface="华文楷体"/>
              </a:rPr>
              <a:t>一个运动的物体在水平面上滑行，最终停下来</a:t>
            </a:r>
            <a:endParaRPr sz="2400">
              <a:latin typeface="华文楷体"/>
              <a:cs typeface="华文楷体"/>
            </a:endParaRPr>
          </a:p>
          <a:p>
            <a:pPr algn="ctr" marL="271145">
              <a:lnSpc>
                <a:spcPct val="100000"/>
              </a:lnSpc>
              <a:spcBef>
                <a:spcPts val="1035"/>
              </a:spcBef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机械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5972" y="2714002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能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10171" y="2624327"/>
            <a:ext cx="202692" cy="2377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02780" y="2456688"/>
            <a:ext cx="957580" cy="574675"/>
          </a:xfrm>
          <a:custGeom>
            <a:avLst/>
            <a:gdLst/>
            <a:ahLst/>
            <a:cxnLst/>
            <a:rect l="l" t="t" r="r" b="b"/>
            <a:pathLst>
              <a:path w="957579" h="574675">
                <a:moveTo>
                  <a:pt x="900684" y="574548"/>
                </a:moveTo>
                <a:lnTo>
                  <a:pt x="57912" y="574548"/>
                </a:lnTo>
                <a:lnTo>
                  <a:pt x="35452" y="569898"/>
                </a:lnTo>
                <a:lnTo>
                  <a:pt x="17111" y="557493"/>
                </a:lnTo>
                <a:lnTo>
                  <a:pt x="4692" y="539138"/>
                </a:lnTo>
                <a:lnTo>
                  <a:pt x="0" y="516636"/>
                </a:lnTo>
                <a:lnTo>
                  <a:pt x="0" y="57912"/>
                </a:lnTo>
                <a:lnTo>
                  <a:pt x="4692" y="35188"/>
                </a:lnTo>
                <a:lnTo>
                  <a:pt x="17111" y="16759"/>
                </a:lnTo>
                <a:lnTo>
                  <a:pt x="35452" y="4428"/>
                </a:lnTo>
                <a:lnTo>
                  <a:pt x="57912" y="0"/>
                </a:lnTo>
                <a:lnTo>
                  <a:pt x="900684" y="0"/>
                </a:lnTo>
                <a:lnTo>
                  <a:pt x="922840" y="4428"/>
                </a:lnTo>
                <a:lnTo>
                  <a:pt x="940922" y="16759"/>
                </a:lnTo>
                <a:lnTo>
                  <a:pt x="952981" y="35188"/>
                </a:lnTo>
                <a:lnTo>
                  <a:pt x="957072" y="57912"/>
                </a:lnTo>
                <a:lnTo>
                  <a:pt x="957072" y="516636"/>
                </a:lnTo>
                <a:lnTo>
                  <a:pt x="952981" y="539138"/>
                </a:lnTo>
                <a:lnTo>
                  <a:pt x="940922" y="557493"/>
                </a:lnTo>
                <a:lnTo>
                  <a:pt x="922840" y="569898"/>
                </a:lnTo>
                <a:lnTo>
                  <a:pt x="900684" y="5745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96824" y="2450172"/>
            <a:ext cx="970280" cy="586740"/>
          </a:xfrm>
          <a:custGeom>
            <a:avLst/>
            <a:gdLst/>
            <a:ahLst/>
            <a:cxnLst/>
            <a:rect l="l" t="t" r="r" b="b"/>
            <a:pathLst>
              <a:path w="970279" h="586739">
                <a:moveTo>
                  <a:pt x="919226" y="585469"/>
                </a:moveTo>
                <a:lnTo>
                  <a:pt x="50787" y="585469"/>
                </a:lnTo>
                <a:lnTo>
                  <a:pt x="44742" y="584199"/>
                </a:lnTo>
                <a:lnTo>
                  <a:pt x="10807" y="558799"/>
                </a:lnTo>
                <a:lnTo>
                  <a:pt x="647" y="532129"/>
                </a:lnTo>
                <a:lnTo>
                  <a:pt x="241" y="529589"/>
                </a:lnTo>
                <a:lnTo>
                  <a:pt x="0" y="525779"/>
                </a:lnTo>
                <a:lnTo>
                  <a:pt x="0" y="59689"/>
                </a:lnTo>
                <a:lnTo>
                  <a:pt x="14477" y="22859"/>
                </a:lnTo>
                <a:lnTo>
                  <a:pt x="33299" y="7619"/>
                </a:lnTo>
                <a:lnTo>
                  <a:pt x="38874" y="3809"/>
                </a:lnTo>
                <a:lnTo>
                  <a:pt x="50787" y="1269"/>
                </a:lnTo>
                <a:lnTo>
                  <a:pt x="54000" y="0"/>
                </a:lnTo>
                <a:lnTo>
                  <a:pt x="916012" y="0"/>
                </a:lnTo>
                <a:lnTo>
                  <a:pt x="919226" y="1269"/>
                </a:lnTo>
                <a:lnTo>
                  <a:pt x="931138" y="3809"/>
                </a:lnTo>
                <a:lnTo>
                  <a:pt x="936713" y="7619"/>
                </a:lnTo>
                <a:lnTo>
                  <a:pt x="941984" y="10159"/>
                </a:lnTo>
                <a:lnTo>
                  <a:pt x="943618" y="11429"/>
                </a:lnTo>
                <a:lnTo>
                  <a:pt x="63868" y="11429"/>
                </a:lnTo>
                <a:lnTo>
                  <a:pt x="60921" y="12699"/>
                </a:lnTo>
                <a:lnTo>
                  <a:pt x="53720" y="12699"/>
                </a:lnTo>
                <a:lnTo>
                  <a:pt x="48209" y="13969"/>
                </a:lnTo>
                <a:lnTo>
                  <a:pt x="48806" y="13969"/>
                </a:lnTo>
                <a:lnTo>
                  <a:pt x="43535" y="16509"/>
                </a:lnTo>
                <a:lnTo>
                  <a:pt x="44107" y="16509"/>
                </a:lnTo>
                <a:lnTo>
                  <a:pt x="39090" y="17779"/>
                </a:lnTo>
                <a:lnTo>
                  <a:pt x="39624" y="17779"/>
                </a:lnTo>
                <a:lnTo>
                  <a:pt x="34886" y="20319"/>
                </a:lnTo>
                <a:lnTo>
                  <a:pt x="35394" y="20319"/>
                </a:lnTo>
                <a:lnTo>
                  <a:pt x="30975" y="24129"/>
                </a:lnTo>
                <a:lnTo>
                  <a:pt x="31445" y="24129"/>
                </a:lnTo>
                <a:lnTo>
                  <a:pt x="27355" y="26669"/>
                </a:lnTo>
                <a:lnTo>
                  <a:pt x="27787" y="26669"/>
                </a:lnTo>
                <a:lnTo>
                  <a:pt x="24079" y="30479"/>
                </a:lnTo>
                <a:lnTo>
                  <a:pt x="24472" y="30479"/>
                </a:lnTo>
                <a:lnTo>
                  <a:pt x="21158" y="34289"/>
                </a:lnTo>
                <a:lnTo>
                  <a:pt x="21501" y="34289"/>
                </a:lnTo>
                <a:lnTo>
                  <a:pt x="19338" y="38099"/>
                </a:lnTo>
                <a:lnTo>
                  <a:pt x="18923" y="38099"/>
                </a:lnTo>
                <a:lnTo>
                  <a:pt x="16497" y="43179"/>
                </a:lnTo>
                <a:lnTo>
                  <a:pt x="16738" y="43179"/>
                </a:lnTo>
                <a:lnTo>
                  <a:pt x="14808" y="48259"/>
                </a:lnTo>
                <a:lnTo>
                  <a:pt x="14998" y="48259"/>
                </a:lnTo>
                <a:lnTo>
                  <a:pt x="13931" y="52069"/>
                </a:lnTo>
                <a:lnTo>
                  <a:pt x="13677" y="52069"/>
                </a:lnTo>
                <a:lnTo>
                  <a:pt x="13347" y="54609"/>
                </a:lnTo>
                <a:lnTo>
                  <a:pt x="13220" y="54609"/>
                </a:lnTo>
                <a:lnTo>
                  <a:pt x="12983" y="57149"/>
                </a:lnTo>
                <a:lnTo>
                  <a:pt x="12687" y="60959"/>
                </a:lnTo>
                <a:lnTo>
                  <a:pt x="12636" y="523239"/>
                </a:lnTo>
                <a:lnTo>
                  <a:pt x="12674" y="525779"/>
                </a:lnTo>
                <a:lnTo>
                  <a:pt x="12890" y="528319"/>
                </a:lnTo>
                <a:lnTo>
                  <a:pt x="13220" y="530859"/>
                </a:lnTo>
                <a:lnTo>
                  <a:pt x="13677" y="533399"/>
                </a:lnTo>
                <a:lnTo>
                  <a:pt x="13860" y="533399"/>
                </a:lnTo>
                <a:lnTo>
                  <a:pt x="14998" y="538479"/>
                </a:lnTo>
                <a:lnTo>
                  <a:pt x="15194" y="538479"/>
                </a:lnTo>
                <a:lnTo>
                  <a:pt x="16738" y="543559"/>
                </a:lnTo>
                <a:lnTo>
                  <a:pt x="17103" y="543559"/>
                </a:lnTo>
                <a:lnTo>
                  <a:pt x="18923" y="547369"/>
                </a:lnTo>
                <a:lnTo>
                  <a:pt x="18618" y="547369"/>
                </a:lnTo>
                <a:lnTo>
                  <a:pt x="21501" y="551179"/>
                </a:lnTo>
                <a:lnTo>
                  <a:pt x="21158" y="551179"/>
                </a:lnTo>
                <a:lnTo>
                  <a:pt x="24472" y="554989"/>
                </a:lnTo>
                <a:lnTo>
                  <a:pt x="24079" y="554989"/>
                </a:lnTo>
                <a:lnTo>
                  <a:pt x="27787" y="558799"/>
                </a:lnTo>
                <a:lnTo>
                  <a:pt x="27355" y="558799"/>
                </a:lnTo>
                <a:lnTo>
                  <a:pt x="31445" y="562609"/>
                </a:lnTo>
                <a:lnTo>
                  <a:pt x="30975" y="562609"/>
                </a:lnTo>
                <a:lnTo>
                  <a:pt x="35394" y="565149"/>
                </a:lnTo>
                <a:lnTo>
                  <a:pt x="34886" y="565149"/>
                </a:lnTo>
                <a:lnTo>
                  <a:pt x="39624" y="567689"/>
                </a:lnTo>
                <a:lnTo>
                  <a:pt x="39090" y="567689"/>
                </a:lnTo>
                <a:lnTo>
                  <a:pt x="44107" y="570229"/>
                </a:lnTo>
                <a:lnTo>
                  <a:pt x="43535" y="570229"/>
                </a:lnTo>
                <a:lnTo>
                  <a:pt x="48806" y="571499"/>
                </a:lnTo>
                <a:lnTo>
                  <a:pt x="48209" y="571499"/>
                </a:lnTo>
                <a:lnTo>
                  <a:pt x="53720" y="572769"/>
                </a:lnTo>
                <a:lnTo>
                  <a:pt x="55765" y="572769"/>
                </a:lnTo>
                <a:lnTo>
                  <a:pt x="58635" y="574039"/>
                </a:lnTo>
                <a:lnTo>
                  <a:pt x="943618" y="574039"/>
                </a:lnTo>
                <a:lnTo>
                  <a:pt x="941984" y="575309"/>
                </a:lnTo>
                <a:lnTo>
                  <a:pt x="936713" y="579119"/>
                </a:lnTo>
                <a:lnTo>
                  <a:pt x="931138" y="581659"/>
                </a:lnTo>
                <a:lnTo>
                  <a:pt x="925271" y="584199"/>
                </a:lnTo>
                <a:lnTo>
                  <a:pt x="919226" y="585469"/>
                </a:lnTo>
                <a:close/>
              </a:path>
              <a:path w="970279" h="586739">
                <a:moveTo>
                  <a:pt x="906297" y="12699"/>
                </a:moveTo>
                <a:lnTo>
                  <a:pt x="63715" y="12699"/>
                </a:lnTo>
                <a:lnTo>
                  <a:pt x="63868" y="11429"/>
                </a:lnTo>
                <a:lnTo>
                  <a:pt x="906144" y="11429"/>
                </a:lnTo>
                <a:lnTo>
                  <a:pt x="906297" y="12699"/>
                </a:lnTo>
                <a:close/>
              </a:path>
              <a:path w="970279" h="586739">
                <a:moveTo>
                  <a:pt x="951395" y="39369"/>
                </a:moveTo>
                <a:lnTo>
                  <a:pt x="948512" y="34289"/>
                </a:lnTo>
                <a:lnTo>
                  <a:pt x="948855" y="34289"/>
                </a:lnTo>
                <a:lnTo>
                  <a:pt x="945553" y="30479"/>
                </a:lnTo>
                <a:lnTo>
                  <a:pt x="945934" y="30479"/>
                </a:lnTo>
                <a:lnTo>
                  <a:pt x="942225" y="26669"/>
                </a:lnTo>
                <a:lnTo>
                  <a:pt x="942657" y="26669"/>
                </a:lnTo>
                <a:lnTo>
                  <a:pt x="938580" y="24129"/>
                </a:lnTo>
                <a:lnTo>
                  <a:pt x="939037" y="24129"/>
                </a:lnTo>
                <a:lnTo>
                  <a:pt x="934618" y="20319"/>
                </a:lnTo>
                <a:lnTo>
                  <a:pt x="935126" y="20319"/>
                </a:lnTo>
                <a:lnTo>
                  <a:pt x="930389" y="17779"/>
                </a:lnTo>
                <a:lnTo>
                  <a:pt x="930935" y="17779"/>
                </a:lnTo>
                <a:lnTo>
                  <a:pt x="925906" y="16509"/>
                </a:lnTo>
                <a:lnTo>
                  <a:pt x="926477" y="16509"/>
                </a:lnTo>
                <a:lnTo>
                  <a:pt x="921207" y="13969"/>
                </a:lnTo>
                <a:lnTo>
                  <a:pt x="921804" y="13969"/>
                </a:lnTo>
                <a:lnTo>
                  <a:pt x="916304" y="12699"/>
                </a:lnTo>
                <a:lnTo>
                  <a:pt x="909104" y="12699"/>
                </a:lnTo>
                <a:lnTo>
                  <a:pt x="906144" y="11429"/>
                </a:lnTo>
                <a:lnTo>
                  <a:pt x="943618" y="11429"/>
                </a:lnTo>
                <a:lnTo>
                  <a:pt x="946886" y="13969"/>
                </a:lnTo>
                <a:lnTo>
                  <a:pt x="965098" y="38099"/>
                </a:lnTo>
                <a:lnTo>
                  <a:pt x="951102" y="38099"/>
                </a:lnTo>
                <a:lnTo>
                  <a:pt x="951395" y="39369"/>
                </a:lnTo>
                <a:close/>
              </a:path>
              <a:path w="970279" h="586739">
                <a:moveTo>
                  <a:pt x="18618" y="39369"/>
                </a:moveTo>
                <a:lnTo>
                  <a:pt x="18923" y="38099"/>
                </a:lnTo>
                <a:lnTo>
                  <a:pt x="19338" y="38099"/>
                </a:lnTo>
                <a:lnTo>
                  <a:pt x="18618" y="39369"/>
                </a:lnTo>
                <a:close/>
              </a:path>
              <a:path w="970279" h="586739">
                <a:moveTo>
                  <a:pt x="956436" y="53339"/>
                </a:moveTo>
                <a:lnTo>
                  <a:pt x="955014" y="48259"/>
                </a:lnTo>
                <a:lnTo>
                  <a:pt x="955205" y="48259"/>
                </a:lnTo>
                <a:lnTo>
                  <a:pt x="953274" y="43179"/>
                </a:lnTo>
                <a:lnTo>
                  <a:pt x="953515" y="43179"/>
                </a:lnTo>
                <a:lnTo>
                  <a:pt x="951102" y="38099"/>
                </a:lnTo>
                <a:lnTo>
                  <a:pt x="965098" y="38099"/>
                </a:lnTo>
                <a:lnTo>
                  <a:pt x="967244" y="44449"/>
                </a:lnTo>
                <a:lnTo>
                  <a:pt x="968794" y="50799"/>
                </a:lnTo>
                <a:lnTo>
                  <a:pt x="969079" y="52069"/>
                </a:lnTo>
                <a:lnTo>
                  <a:pt x="956335" y="52069"/>
                </a:lnTo>
                <a:lnTo>
                  <a:pt x="956436" y="53339"/>
                </a:lnTo>
                <a:close/>
              </a:path>
              <a:path w="970279" h="586739">
                <a:moveTo>
                  <a:pt x="13576" y="53339"/>
                </a:moveTo>
                <a:lnTo>
                  <a:pt x="13677" y="52069"/>
                </a:lnTo>
                <a:lnTo>
                  <a:pt x="13931" y="52069"/>
                </a:lnTo>
                <a:lnTo>
                  <a:pt x="13576" y="53339"/>
                </a:lnTo>
                <a:close/>
              </a:path>
              <a:path w="970279" h="586739">
                <a:moveTo>
                  <a:pt x="970102" y="523239"/>
                </a:moveTo>
                <a:lnTo>
                  <a:pt x="957402" y="523239"/>
                </a:lnTo>
                <a:lnTo>
                  <a:pt x="957326" y="60959"/>
                </a:lnTo>
                <a:lnTo>
                  <a:pt x="957122" y="57149"/>
                </a:lnTo>
                <a:lnTo>
                  <a:pt x="956792" y="54609"/>
                </a:lnTo>
                <a:lnTo>
                  <a:pt x="956335" y="52069"/>
                </a:lnTo>
                <a:lnTo>
                  <a:pt x="969079" y="52069"/>
                </a:lnTo>
                <a:lnTo>
                  <a:pt x="969365" y="53339"/>
                </a:lnTo>
                <a:lnTo>
                  <a:pt x="970026" y="59689"/>
                </a:lnTo>
                <a:lnTo>
                  <a:pt x="970102" y="523239"/>
                </a:lnTo>
                <a:close/>
              </a:path>
              <a:path w="970279" h="586739">
                <a:moveTo>
                  <a:pt x="13182" y="55879"/>
                </a:moveTo>
                <a:lnTo>
                  <a:pt x="13220" y="54609"/>
                </a:lnTo>
                <a:lnTo>
                  <a:pt x="13347" y="54609"/>
                </a:lnTo>
                <a:lnTo>
                  <a:pt x="13182" y="55879"/>
                </a:lnTo>
                <a:close/>
              </a:path>
              <a:path w="970279" h="586739">
                <a:moveTo>
                  <a:pt x="956843" y="55879"/>
                </a:moveTo>
                <a:lnTo>
                  <a:pt x="956674" y="54609"/>
                </a:lnTo>
                <a:lnTo>
                  <a:pt x="956843" y="55879"/>
                </a:lnTo>
                <a:close/>
              </a:path>
              <a:path w="970279" h="586739">
                <a:moveTo>
                  <a:pt x="12865" y="58419"/>
                </a:moveTo>
                <a:lnTo>
                  <a:pt x="12890" y="57149"/>
                </a:lnTo>
                <a:lnTo>
                  <a:pt x="12865" y="58419"/>
                </a:lnTo>
                <a:close/>
              </a:path>
              <a:path w="970279" h="586739">
                <a:moveTo>
                  <a:pt x="957160" y="58419"/>
                </a:moveTo>
                <a:lnTo>
                  <a:pt x="957038" y="57149"/>
                </a:lnTo>
                <a:lnTo>
                  <a:pt x="957160" y="58419"/>
                </a:lnTo>
                <a:close/>
              </a:path>
              <a:path w="970279" h="586739">
                <a:moveTo>
                  <a:pt x="12636" y="523239"/>
                </a:moveTo>
                <a:lnTo>
                  <a:pt x="12611" y="521969"/>
                </a:lnTo>
                <a:lnTo>
                  <a:pt x="12636" y="523239"/>
                </a:lnTo>
                <a:close/>
              </a:path>
              <a:path w="970279" h="586739">
                <a:moveTo>
                  <a:pt x="969175" y="533399"/>
                </a:moveTo>
                <a:lnTo>
                  <a:pt x="956335" y="533399"/>
                </a:lnTo>
                <a:lnTo>
                  <a:pt x="956843" y="530859"/>
                </a:lnTo>
                <a:lnTo>
                  <a:pt x="957160" y="528319"/>
                </a:lnTo>
                <a:lnTo>
                  <a:pt x="957351" y="525779"/>
                </a:lnTo>
                <a:lnTo>
                  <a:pt x="957402" y="521969"/>
                </a:lnTo>
                <a:lnTo>
                  <a:pt x="957402" y="523239"/>
                </a:lnTo>
                <a:lnTo>
                  <a:pt x="970102" y="523239"/>
                </a:lnTo>
                <a:lnTo>
                  <a:pt x="970026" y="525779"/>
                </a:lnTo>
                <a:lnTo>
                  <a:pt x="969772" y="529589"/>
                </a:lnTo>
                <a:lnTo>
                  <a:pt x="969175" y="533399"/>
                </a:lnTo>
                <a:close/>
              </a:path>
              <a:path w="970279" h="586739">
                <a:moveTo>
                  <a:pt x="13860" y="533399"/>
                </a:moveTo>
                <a:lnTo>
                  <a:pt x="13677" y="533399"/>
                </a:lnTo>
                <a:lnTo>
                  <a:pt x="13576" y="532129"/>
                </a:lnTo>
                <a:lnTo>
                  <a:pt x="13860" y="533399"/>
                </a:lnTo>
                <a:close/>
              </a:path>
              <a:path w="970279" h="586739">
                <a:moveTo>
                  <a:pt x="968174" y="538479"/>
                </a:moveTo>
                <a:lnTo>
                  <a:pt x="955014" y="538479"/>
                </a:lnTo>
                <a:lnTo>
                  <a:pt x="956436" y="532129"/>
                </a:lnTo>
                <a:lnTo>
                  <a:pt x="956335" y="533399"/>
                </a:lnTo>
                <a:lnTo>
                  <a:pt x="969175" y="533399"/>
                </a:lnTo>
                <a:lnTo>
                  <a:pt x="968794" y="535939"/>
                </a:lnTo>
                <a:lnTo>
                  <a:pt x="968174" y="538479"/>
                </a:lnTo>
                <a:close/>
              </a:path>
              <a:path w="970279" h="586739">
                <a:moveTo>
                  <a:pt x="15194" y="538479"/>
                </a:moveTo>
                <a:lnTo>
                  <a:pt x="14998" y="538479"/>
                </a:lnTo>
                <a:lnTo>
                  <a:pt x="14808" y="537209"/>
                </a:lnTo>
                <a:lnTo>
                  <a:pt x="15194" y="538479"/>
                </a:lnTo>
                <a:close/>
              </a:path>
              <a:path w="970279" h="586739">
                <a:moveTo>
                  <a:pt x="966707" y="543559"/>
                </a:moveTo>
                <a:lnTo>
                  <a:pt x="953274" y="543559"/>
                </a:lnTo>
                <a:lnTo>
                  <a:pt x="955205" y="537209"/>
                </a:lnTo>
                <a:lnTo>
                  <a:pt x="955014" y="538479"/>
                </a:lnTo>
                <a:lnTo>
                  <a:pt x="968174" y="538479"/>
                </a:lnTo>
                <a:lnTo>
                  <a:pt x="967244" y="542289"/>
                </a:lnTo>
                <a:lnTo>
                  <a:pt x="966707" y="543559"/>
                </a:lnTo>
                <a:close/>
              </a:path>
              <a:path w="970279" h="586739">
                <a:moveTo>
                  <a:pt x="17103" y="543559"/>
                </a:moveTo>
                <a:lnTo>
                  <a:pt x="16738" y="543559"/>
                </a:lnTo>
                <a:lnTo>
                  <a:pt x="16497" y="542289"/>
                </a:lnTo>
                <a:lnTo>
                  <a:pt x="17103" y="543559"/>
                </a:lnTo>
                <a:close/>
              </a:path>
              <a:path w="970279" h="586739">
                <a:moveTo>
                  <a:pt x="943618" y="574039"/>
                </a:moveTo>
                <a:lnTo>
                  <a:pt x="911377" y="574039"/>
                </a:lnTo>
                <a:lnTo>
                  <a:pt x="914247" y="572769"/>
                </a:lnTo>
                <a:lnTo>
                  <a:pt x="916304" y="572769"/>
                </a:lnTo>
                <a:lnTo>
                  <a:pt x="921804" y="571499"/>
                </a:lnTo>
                <a:lnTo>
                  <a:pt x="921207" y="571499"/>
                </a:lnTo>
                <a:lnTo>
                  <a:pt x="926477" y="570229"/>
                </a:lnTo>
                <a:lnTo>
                  <a:pt x="925906" y="570229"/>
                </a:lnTo>
                <a:lnTo>
                  <a:pt x="930935" y="567689"/>
                </a:lnTo>
                <a:lnTo>
                  <a:pt x="930389" y="567689"/>
                </a:lnTo>
                <a:lnTo>
                  <a:pt x="935126" y="565149"/>
                </a:lnTo>
                <a:lnTo>
                  <a:pt x="934618" y="565149"/>
                </a:lnTo>
                <a:lnTo>
                  <a:pt x="939037" y="562609"/>
                </a:lnTo>
                <a:lnTo>
                  <a:pt x="938580" y="562609"/>
                </a:lnTo>
                <a:lnTo>
                  <a:pt x="942657" y="558799"/>
                </a:lnTo>
                <a:lnTo>
                  <a:pt x="942225" y="558799"/>
                </a:lnTo>
                <a:lnTo>
                  <a:pt x="945934" y="554989"/>
                </a:lnTo>
                <a:lnTo>
                  <a:pt x="945553" y="554989"/>
                </a:lnTo>
                <a:lnTo>
                  <a:pt x="948855" y="551179"/>
                </a:lnTo>
                <a:lnTo>
                  <a:pt x="948512" y="551179"/>
                </a:lnTo>
                <a:lnTo>
                  <a:pt x="951395" y="547369"/>
                </a:lnTo>
                <a:lnTo>
                  <a:pt x="951102" y="547369"/>
                </a:lnTo>
                <a:lnTo>
                  <a:pt x="953515" y="542289"/>
                </a:lnTo>
                <a:lnTo>
                  <a:pt x="953274" y="543559"/>
                </a:lnTo>
                <a:lnTo>
                  <a:pt x="966707" y="543559"/>
                </a:lnTo>
                <a:lnTo>
                  <a:pt x="962405" y="553719"/>
                </a:lnTo>
                <a:lnTo>
                  <a:pt x="959205" y="558799"/>
                </a:lnTo>
                <a:lnTo>
                  <a:pt x="955535" y="563879"/>
                </a:lnTo>
                <a:lnTo>
                  <a:pt x="951420" y="567689"/>
                </a:lnTo>
                <a:lnTo>
                  <a:pt x="946886" y="571499"/>
                </a:lnTo>
                <a:lnTo>
                  <a:pt x="943618" y="574039"/>
                </a:lnTo>
                <a:close/>
              </a:path>
              <a:path w="970279" h="586739">
                <a:moveTo>
                  <a:pt x="912812" y="586739"/>
                </a:moveTo>
                <a:lnTo>
                  <a:pt x="57200" y="586739"/>
                </a:lnTo>
                <a:lnTo>
                  <a:pt x="54000" y="585469"/>
                </a:lnTo>
                <a:lnTo>
                  <a:pt x="916012" y="585469"/>
                </a:lnTo>
                <a:lnTo>
                  <a:pt x="912812" y="5867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164057" y="2531122"/>
            <a:ext cx="63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内能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34455" y="5256276"/>
            <a:ext cx="957580" cy="574675"/>
          </a:xfrm>
          <a:custGeom>
            <a:avLst/>
            <a:gdLst/>
            <a:ahLst/>
            <a:cxnLst/>
            <a:rect l="l" t="t" r="r" b="b"/>
            <a:pathLst>
              <a:path w="957579" h="574675">
                <a:moveTo>
                  <a:pt x="899160" y="574548"/>
                </a:moveTo>
                <a:lnTo>
                  <a:pt x="56388" y="574548"/>
                </a:lnTo>
                <a:lnTo>
                  <a:pt x="34323" y="570076"/>
                </a:lnTo>
                <a:lnTo>
                  <a:pt x="16273" y="557731"/>
                </a:lnTo>
                <a:lnTo>
                  <a:pt x="4183" y="539316"/>
                </a:lnTo>
                <a:lnTo>
                  <a:pt x="0" y="516636"/>
                </a:lnTo>
                <a:lnTo>
                  <a:pt x="0" y="57912"/>
                </a:lnTo>
                <a:lnTo>
                  <a:pt x="4183" y="35366"/>
                </a:lnTo>
                <a:lnTo>
                  <a:pt x="16273" y="16997"/>
                </a:lnTo>
                <a:lnTo>
                  <a:pt x="34323" y="4607"/>
                </a:lnTo>
                <a:lnTo>
                  <a:pt x="56388" y="0"/>
                </a:lnTo>
                <a:lnTo>
                  <a:pt x="899160" y="0"/>
                </a:lnTo>
                <a:lnTo>
                  <a:pt x="921706" y="4607"/>
                </a:lnTo>
                <a:lnTo>
                  <a:pt x="940079" y="16997"/>
                </a:lnTo>
                <a:lnTo>
                  <a:pt x="952470" y="35366"/>
                </a:lnTo>
                <a:lnTo>
                  <a:pt x="957072" y="57912"/>
                </a:lnTo>
                <a:lnTo>
                  <a:pt x="957072" y="516636"/>
                </a:lnTo>
                <a:lnTo>
                  <a:pt x="952470" y="539316"/>
                </a:lnTo>
                <a:lnTo>
                  <a:pt x="940079" y="557731"/>
                </a:lnTo>
                <a:lnTo>
                  <a:pt x="921706" y="570076"/>
                </a:lnTo>
                <a:lnTo>
                  <a:pt x="899160" y="5745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27623" y="5250078"/>
            <a:ext cx="970280" cy="586740"/>
          </a:xfrm>
          <a:custGeom>
            <a:avLst/>
            <a:gdLst/>
            <a:ahLst/>
            <a:cxnLst/>
            <a:rect l="l" t="t" r="r" b="b"/>
            <a:pathLst>
              <a:path w="970279" h="586739">
                <a:moveTo>
                  <a:pt x="919238" y="585470"/>
                </a:moveTo>
                <a:lnTo>
                  <a:pt x="50787" y="585470"/>
                </a:lnTo>
                <a:lnTo>
                  <a:pt x="44754" y="584200"/>
                </a:lnTo>
                <a:lnTo>
                  <a:pt x="10807" y="558800"/>
                </a:lnTo>
                <a:lnTo>
                  <a:pt x="0" y="525779"/>
                </a:lnTo>
                <a:lnTo>
                  <a:pt x="0" y="59689"/>
                </a:lnTo>
                <a:lnTo>
                  <a:pt x="14490" y="22860"/>
                </a:lnTo>
                <a:lnTo>
                  <a:pt x="33299" y="7620"/>
                </a:lnTo>
                <a:lnTo>
                  <a:pt x="38887" y="3810"/>
                </a:lnTo>
                <a:lnTo>
                  <a:pt x="50787" y="1270"/>
                </a:lnTo>
                <a:lnTo>
                  <a:pt x="54013" y="0"/>
                </a:lnTo>
                <a:lnTo>
                  <a:pt x="916012" y="0"/>
                </a:lnTo>
                <a:lnTo>
                  <a:pt x="919238" y="1270"/>
                </a:lnTo>
                <a:lnTo>
                  <a:pt x="931151" y="3810"/>
                </a:lnTo>
                <a:lnTo>
                  <a:pt x="936726" y="7620"/>
                </a:lnTo>
                <a:lnTo>
                  <a:pt x="941984" y="10160"/>
                </a:lnTo>
                <a:lnTo>
                  <a:pt x="945261" y="12700"/>
                </a:lnTo>
                <a:lnTo>
                  <a:pt x="53720" y="12700"/>
                </a:lnTo>
                <a:lnTo>
                  <a:pt x="48221" y="13970"/>
                </a:lnTo>
                <a:lnTo>
                  <a:pt x="48818" y="13970"/>
                </a:lnTo>
                <a:lnTo>
                  <a:pt x="43535" y="16510"/>
                </a:lnTo>
                <a:lnTo>
                  <a:pt x="44119" y="16510"/>
                </a:lnTo>
                <a:lnTo>
                  <a:pt x="39090" y="17779"/>
                </a:lnTo>
                <a:lnTo>
                  <a:pt x="39636" y="17779"/>
                </a:lnTo>
                <a:lnTo>
                  <a:pt x="34899" y="20320"/>
                </a:lnTo>
                <a:lnTo>
                  <a:pt x="35407" y="20320"/>
                </a:lnTo>
                <a:lnTo>
                  <a:pt x="30975" y="24129"/>
                </a:lnTo>
                <a:lnTo>
                  <a:pt x="31445" y="24129"/>
                </a:lnTo>
                <a:lnTo>
                  <a:pt x="27368" y="26670"/>
                </a:lnTo>
                <a:lnTo>
                  <a:pt x="27800" y="26670"/>
                </a:lnTo>
                <a:lnTo>
                  <a:pt x="24091" y="30479"/>
                </a:lnTo>
                <a:lnTo>
                  <a:pt x="24472" y="30479"/>
                </a:lnTo>
                <a:lnTo>
                  <a:pt x="21170" y="34289"/>
                </a:lnTo>
                <a:lnTo>
                  <a:pt x="21513" y="34289"/>
                </a:lnTo>
                <a:lnTo>
                  <a:pt x="19351" y="38100"/>
                </a:lnTo>
                <a:lnTo>
                  <a:pt x="18923" y="38100"/>
                </a:lnTo>
                <a:lnTo>
                  <a:pt x="16509" y="43179"/>
                </a:lnTo>
                <a:lnTo>
                  <a:pt x="16751" y="43179"/>
                </a:lnTo>
                <a:lnTo>
                  <a:pt x="14820" y="48260"/>
                </a:lnTo>
                <a:lnTo>
                  <a:pt x="14998" y="48260"/>
                </a:lnTo>
                <a:lnTo>
                  <a:pt x="13941" y="52070"/>
                </a:lnTo>
                <a:lnTo>
                  <a:pt x="13690" y="52070"/>
                </a:lnTo>
                <a:lnTo>
                  <a:pt x="13351" y="54610"/>
                </a:lnTo>
                <a:lnTo>
                  <a:pt x="12987" y="57150"/>
                </a:lnTo>
                <a:lnTo>
                  <a:pt x="12687" y="60960"/>
                </a:lnTo>
                <a:lnTo>
                  <a:pt x="12644" y="523239"/>
                </a:lnTo>
                <a:lnTo>
                  <a:pt x="12674" y="525779"/>
                </a:lnTo>
                <a:lnTo>
                  <a:pt x="12903" y="528320"/>
                </a:lnTo>
                <a:lnTo>
                  <a:pt x="13233" y="530860"/>
                </a:lnTo>
                <a:lnTo>
                  <a:pt x="13690" y="533400"/>
                </a:lnTo>
                <a:lnTo>
                  <a:pt x="13870" y="533400"/>
                </a:lnTo>
                <a:lnTo>
                  <a:pt x="14998" y="538479"/>
                </a:lnTo>
                <a:lnTo>
                  <a:pt x="15206" y="538479"/>
                </a:lnTo>
                <a:lnTo>
                  <a:pt x="16751" y="543560"/>
                </a:lnTo>
                <a:lnTo>
                  <a:pt x="17113" y="543560"/>
                </a:lnTo>
                <a:lnTo>
                  <a:pt x="18923" y="547370"/>
                </a:lnTo>
                <a:lnTo>
                  <a:pt x="18630" y="547370"/>
                </a:lnTo>
                <a:lnTo>
                  <a:pt x="21513" y="551179"/>
                </a:lnTo>
                <a:lnTo>
                  <a:pt x="21170" y="551179"/>
                </a:lnTo>
                <a:lnTo>
                  <a:pt x="24472" y="554989"/>
                </a:lnTo>
                <a:lnTo>
                  <a:pt x="24091" y="554989"/>
                </a:lnTo>
                <a:lnTo>
                  <a:pt x="27800" y="558800"/>
                </a:lnTo>
                <a:lnTo>
                  <a:pt x="27368" y="558800"/>
                </a:lnTo>
                <a:lnTo>
                  <a:pt x="31445" y="562610"/>
                </a:lnTo>
                <a:lnTo>
                  <a:pt x="30975" y="562610"/>
                </a:lnTo>
                <a:lnTo>
                  <a:pt x="35407" y="565150"/>
                </a:lnTo>
                <a:lnTo>
                  <a:pt x="34899" y="565150"/>
                </a:lnTo>
                <a:lnTo>
                  <a:pt x="39636" y="567689"/>
                </a:lnTo>
                <a:lnTo>
                  <a:pt x="39090" y="567689"/>
                </a:lnTo>
                <a:lnTo>
                  <a:pt x="44119" y="570229"/>
                </a:lnTo>
                <a:lnTo>
                  <a:pt x="43535" y="570229"/>
                </a:lnTo>
                <a:lnTo>
                  <a:pt x="48818" y="571500"/>
                </a:lnTo>
                <a:lnTo>
                  <a:pt x="48221" y="571500"/>
                </a:lnTo>
                <a:lnTo>
                  <a:pt x="53720" y="572770"/>
                </a:lnTo>
                <a:lnTo>
                  <a:pt x="55765" y="572770"/>
                </a:lnTo>
                <a:lnTo>
                  <a:pt x="58648" y="574039"/>
                </a:lnTo>
                <a:lnTo>
                  <a:pt x="943622" y="574039"/>
                </a:lnTo>
                <a:lnTo>
                  <a:pt x="941984" y="575310"/>
                </a:lnTo>
                <a:lnTo>
                  <a:pt x="936726" y="579120"/>
                </a:lnTo>
                <a:lnTo>
                  <a:pt x="931151" y="581660"/>
                </a:lnTo>
                <a:lnTo>
                  <a:pt x="925283" y="584200"/>
                </a:lnTo>
                <a:lnTo>
                  <a:pt x="919238" y="585470"/>
                </a:lnTo>
                <a:close/>
              </a:path>
              <a:path w="970279" h="586739">
                <a:moveTo>
                  <a:pt x="951395" y="39370"/>
                </a:moveTo>
                <a:lnTo>
                  <a:pt x="948524" y="34289"/>
                </a:lnTo>
                <a:lnTo>
                  <a:pt x="948867" y="34289"/>
                </a:lnTo>
                <a:lnTo>
                  <a:pt x="945553" y="30479"/>
                </a:lnTo>
                <a:lnTo>
                  <a:pt x="945946" y="30479"/>
                </a:lnTo>
                <a:lnTo>
                  <a:pt x="942238" y="26670"/>
                </a:lnTo>
                <a:lnTo>
                  <a:pt x="942657" y="26670"/>
                </a:lnTo>
                <a:lnTo>
                  <a:pt x="938580" y="24129"/>
                </a:lnTo>
                <a:lnTo>
                  <a:pt x="939050" y="24129"/>
                </a:lnTo>
                <a:lnTo>
                  <a:pt x="934631" y="20320"/>
                </a:lnTo>
                <a:lnTo>
                  <a:pt x="935139" y="20320"/>
                </a:lnTo>
                <a:lnTo>
                  <a:pt x="930401" y="17779"/>
                </a:lnTo>
                <a:lnTo>
                  <a:pt x="930935" y="17779"/>
                </a:lnTo>
                <a:lnTo>
                  <a:pt x="925918" y="16510"/>
                </a:lnTo>
                <a:lnTo>
                  <a:pt x="926490" y="16510"/>
                </a:lnTo>
                <a:lnTo>
                  <a:pt x="921207" y="13970"/>
                </a:lnTo>
                <a:lnTo>
                  <a:pt x="921816" y="13970"/>
                </a:lnTo>
                <a:lnTo>
                  <a:pt x="916305" y="12700"/>
                </a:lnTo>
                <a:lnTo>
                  <a:pt x="945261" y="12700"/>
                </a:lnTo>
                <a:lnTo>
                  <a:pt x="965098" y="38100"/>
                </a:lnTo>
                <a:lnTo>
                  <a:pt x="951102" y="38100"/>
                </a:lnTo>
                <a:lnTo>
                  <a:pt x="951395" y="39370"/>
                </a:lnTo>
                <a:close/>
              </a:path>
              <a:path w="970279" h="586739">
                <a:moveTo>
                  <a:pt x="18630" y="39370"/>
                </a:moveTo>
                <a:lnTo>
                  <a:pt x="18923" y="38100"/>
                </a:lnTo>
                <a:lnTo>
                  <a:pt x="19351" y="38100"/>
                </a:lnTo>
                <a:lnTo>
                  <a:pt x="18630" y="39370"/>
                </a:lnTo>
                <a:close/>
              </a:path>
              <a:path w="970279" h="586739">
                <a:moveTo>
                  <a:pt x="956437" y="53339"/>
                </a:moveTo>
                <a:lnTo>
                  <a:pt x="955027" y="48260"/>
                </a:lnTo>
                <a:lnTo>
                  <a:pt x="955217" y="48260"/>
                </a:lnTo>
                <a:lnTo>
                  <a:pt x="953287" y="43179"/>
                </a:lnTo>
                <a:lnTo>
                  <a:pt x="953528" y="43179"/>
                </a:lnTo>
                <a:lnTo>
                  <a:pt x="951102" y="38100"/>
                </a:lnTo>
                <a:lnTo>
                  <a:pt x="965098" y="38100"/>
                </a:lnTo>
                <a:lnTo>
                  <a:pt x="967244" y="44450"/>
                </a:lnTo>
                <a:lnTo>
                  <a:pt x="968806" y="50800"/>
                </a:lnTo>
                <a:lnTo>
                  <a:pt x="969092" y="52070"/>
                </a:lnTo>
                <a:lnTo>
                  <a:pt x="956335" y="52070"/>
                </a:lnTo>
                <a:lnTo>
                  <a:pt x="956437" y="53339"/>
                </a:lnTo>
                <a:close/>
              </a:path>
              <a:path w="970279" h="586739">
                <a:moveTo>
                  <a:pt x="13588" y="53339"/>
                </a:moveTo>
                <a:lnTo>
                  <a:pt x="13690" y="52070"/>
                </a:lnTo>
                <a:lnTo>
                  <a:pt x="13941" y="52070"/>
                </a:lnTo>
                <a:lnTo>
                  <a:pt x="13588" y="53339"/>
                </a:lnTo>
                <a:close/>
              </a:path>
              <a:path w="970279" h="586739">
                <a:moveTo>
                  <a:pt x="970114" y="523239"/>
                </a:moveTo>
                <a:lnTo>
                  <a:pt x="957414" y="523239"/>
                </a:lnTo>
                <a:lnTo>
                  <a:pt x="957338" y="60960"/>
                </a:lnTo>
                <a:lnTo>
                  <a:pt x="957135" y="57150"/>
                </a:lnTo>
                <a:lnTo>
                  <a:pt x="956792" y="54610"/>
                </a:lnTo>
                <a:lnTo>
                  <a:pt x="956335" y="52070"/>
                </a:lnTo>
                <a:lnTo>
                  <a:pt x="969092" y="52070"/>
                </a:lnTo>
                <a:lnTo>
                  <a:pt x="969378" y="53339"/>
                </a:lnTo>
                <a:lnTo>
                  <a:pt x="970025" y="59689"/>
                </a:lnTo>
                <a:lnTo>
                  <a:pt x="970114" y="523239"/>
                </a:lnTo>
                <a:close/>
              </a:path>
              <a:path w="970279" h="586739">
                <a:moveTo>
                  <a:pt x="13182" y="55879"/>
                </a:moveTo>
                <a:lnTo>
                  <a:pt x="13233" y="54610"/>
                </a:lnTo>
                <a:lnTo>
                  <a:pt x="13182" y="55879"/>
                </a:lnTo>
                <a:close/>
              </a:path>
              <a:path w="970279" h="586739">
                <a:moveTo>
                  <a:pt x="956843" y="55879"/>
                </a:moveTo>
                <a:lnTo>
                  <a:pt x="956674" y="54610"/>
                </a:lnTo>
                <a:lnTo>
                  <a:pt x="956843" y="55879"/>
                </a:lnTo>
                <a:close/>
              </a:path>
              <a:path w="970279" h="586739">
                <a:moveTo>
                  <a:pt x="12865" y="58420"/>
                </a:moveTo>
                <a:lnTo>
                  <a:pt x="12903" y="57150"/>
                </a:lnTo>
                <a:lnTo>
                  <a:pt x="12865" y="58420"/>
                </a:lnTo>
                <a:close/>
              </a:path>
              <a:path w="970279" h="586739">
                <a:moveTo>
                  <a:pt x="957160" y="58420"/>
                </a:moveTo>
                <a:lnTo>
                  <a:pt x="957038" y="57150"/>
                </a:lnTo>
                <a:lnTo>
                  <a:pt x="957160" y="58420"/>
                </a:lnTo>
                <a:close/>
              </a:path>
              <a:path w="970279" h="586739">
                <a:moveTo>
                  <a:pt x="12644" y="523239"/>
                </a:moveTo>
                <a:lnTo>
                  <a:pt x="12623" y="521970"/>
                </a:lnTo>
                <a:lnTo>
                  <a:pt x="12644" y="523239"/>
                </a:lnTo>
                <a:close/>
              </a:path>
              <a:path w="970279" h="586739">
                <a:moveTo>
                  <a:pt x="969187" y="533400"/>
                </a:moveTo>
                <a:lnTo>
                  <a:pt x="956335" y="533400"/>
                </a:lnTo>
                <a:lnTo>
                  <a:pt x="956843" y="530860"/>
                </a:lnTo>
                <a:lnTo>
                  <a:pt x="957160" y="528320"/>
                </a:lnTo>
                <a:lnTo>
                  <a:pt x="957351" y="525779"/>
                </a:lnTo>
                <a:lnTo>
                  <a:pt x="957414" y="521970"/>
                </a:lnTo>
                <a:lnTo>
                  <a:pt x="957414" y="523239"/>
                </a:lnTo>
                <a:lnTo>
                  <a:pt x="970114" y="523239"/>
                </a:lnTo>
                <a:lnTo>
                  <a:pt x="970025" y="525779"/>
                </a:lnTo>
                <a:lnTo>
                  <a:pt x="969784" y="529589"/>
                </a:lnTo>
                <a:lnTo>
                  <a:pt x="969187" y="533400"/>
                </a:lnTo>
                <a:close/>
              </a:path>
              <a:path w="970279" h="586739">
                <a:moveTo>
                  <a:pt x="13870" y="533400"/>
                </a:moveTo>
                <a:lnTo>
                  <a:pt x="13690" y="533400"/>
                </a:lnTo>
                <a:lnTo>
                  <a:pt x="13588" y="532129"/>
                </a:lnTo>
                <a:lnTo>
                  <a:pt x="13870" y="533400"/>
                </a:lnTo>
                <a:close/>
              </a:path>
              <a:path w="970279" h="586739">
                <a:moveTo>
                  <a:pt x="968181" y="538479"/>
                </a:moveTo>
                <a:lnTo>
                  <a:pt x="955027" y="538479"/>
                </a:lnTo>
                <a:lnTo>
                  <a:pt x="956437" y="532129"/>
                </a:lnTo>
                <a:lnTo>
                  <a:pt x="956335" y="533400"/>
                </a:lnTo>
                <a:lnTo>
                  <a:pt x="969187" y="533400"/>
                </a:lnTo>
                <a:lnTo>
                  <a:pt x="968806" y="535939"/>
                </a:lnTo>
                <a:lnTo>
                  <a:pt x="968181" y="538479"/>
                </a:lnTo>
                <a:close/>
              </a:path>
              <a:path w="970279" h="586739">
                <a:moveTo>
                  <a:pt x="15206" y="538479"/>
                </a:moveTo>
                <a:lnTo>
                  <a:pt x="14998" y="538479"/>
                </a:lnTo>
                <a:lnTo>
                  <a:pt x="14820" y="537210"/>
                </a:lnTo>
                <a:lnTo>
                  <a:pt x="15206" y="538479"/>
                </a:lnTo>
                <a:close/>
              </a:path>
              <a:path w="970279" h="586739">
                <a:moveTo>
                  <a:pt x="966707" y="543560"/>
                </a:moveTo>
                <a:lnTo>
                  <a:pt x="953287" y="543560"/>
                </a:lnTo>
                <a:lnTo>
                  <a:pt x="955217" y="537210"/>
                </a:lnTo>
                <a:lnTo>
                  <a:pt x="955027" y="538479"/>
                </a:lnTo>
                <a:lnTo>
                  <a:pt x="968181" y="538479"/>
                </a:lnTo>
                <a:lnTo>
                  <a:pt x="967244" y="542289"/>
                </a:lnTo>
                <a:lnTo>
                  <a:pt x="966707" y="543560"/>
                </a:lnTo>
                <a:close/>
              </a:path>
              <a:path w="970279" h="586739">
                <a:moveTo>
                  <a:pt x="17113" y="543560"/>
                </a:moveTo>
                <a:lnTo>
                  <a:pt x="16751" y="543560"/>
                </a:lnTo>
                <a:lnTo>
                  <a:pt x="16509" y="542289"/>
                </a:lnTo>
                <a:lnTo>
                  <a:pt x="17113" y="543560"/>
                </a:lnTo>
                <a:close/>
              </a:path>
              <a:path w="970279" h="586739">
                <a:moveTo>
                  <a:pt x="943622" y="574039"/>
                </a:moveTo>
                <a:lnTo>
                  <a:pt x="911377" y="574039"/>
                </a:lnTo>
                <a:lnTo>
                  <a:pt x="914260" y="572770"/>
                </a:lnTo>
                <a:lnTo>
                  <a:pt x="916305" y="572770"/>
                </a:lnTo>
                <a:lnTo>
                  <a:pt x="921816" y="571500"/>
                </a:lnTo>
                <a:lnTo>
                  <a:pt x="921207" y="571500"/>
                </a:lnTo>
                <a:lnTo>
                  <a:pt x="926490" y="570229"/>
                </a:lnTo>
                <a:lnTo>
                  <a:pt x="925918" y="570229"/>
                </a:lnTo>
                <a:lnTo>
                  <a:pt x="930935" y="567689"/>
                </a:lnTo>
                <a:lnTo>
                  <a:pt x="930401" y="567689"/>
                </a:lnTo>
                <a:lnTo>
                  <a:pt x="935139" y="565150"/>
                </a:lnTo>
                <a:lnTo>
                  <a:pt x="934631" y="565150"/>
                </a:lnTo>
                <a:lnTo>
                  <a:pt x="939050" y="562610"/>
                </a:lnTo>
                <a:lnTo>
                  <a:pt x="938580" y="562610"/>
                </a:lnTo>
                <a:lnTo>
                  <a:pt x="942657" y="558800"/>
                </a:lnTo>
                <a:lnTo>
                  <a:pt x="942238" y="558800"/>
                </a:lnTo>
                <a:lnTo>
                  <a:pt x="945946" y="554989"/>
                </a:lnTo>
                <a:lnTo>
                  <a:pt x="945553" y="554989"/>
                </a:lnTo>
                <a:lnTo>
                  <a:pt x="948867" y="551179"/>
                </a:lnTo>
                <a:lnTo>
                  <a:pt x="948524" y="551179"/>
                </a:lnTo>
                <a:lnTo>
                  <a:pt x="951395" y="547370"/>
                </a:lnTo>
                <a:lnTo>
                  <a:pt x="951102" y="547370"/>
                </a:lnTo>
                <a:lnTo>
                  <a:pt x="953528" y="542289"/>
                </a:lnTo>
                <a:lnTo>
                  <a:pt x="953287" y="543560"/>
                </a:lnTo>
                <a:lnTo>
                  <a:pt x="966707" y="543560"/>
                </a:lnTo>
                <a:lnTo>
                  <a:pt x="962406" y="553720"/>
                </a:lnTo>
                <a:lnTo>
                  <a:pt x="959218" y="558800"/>
                </a:lnTo>
                <a:lnTo>
                  <a:pt x="955547" y="563879"/>
                </a:lnTo>
                <a:lnTo>
                  <a:pt x="951433" y="567689"/>
                </a:lnTo>
                <a:lnTo>
                  <a:pt x="946899" y="571500"/>
                </a:lnTo>
                <a:lnTo>
                  <a:pt x="943622" y="574039"/>
                </a:lnTo>
                <a:close/>
              </a:path>
              <a:path w="970279" h="586739">
                <a:moveTo>
                  <a:pt x="912825" y="586739"/>
                </a:moveTo>
                <a:lnTo>
                  <a:pt x="57200" y="586739"/>
                </a:lnTo>
                <a:lnTo>
                  <a:pt x="54013" y="585470"/>
                </a:lnTo>
                <a:lnTo>
                  <a:pt x="916012" y="585470"/>
                </a:lnTo>
                <a:lnTo>
                  <a:pt x="912825" y="5867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094869" y="5148160"/>
            <a:ext cx="6350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0" marR="5080" indent="-1524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化学 能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81443" y="5425440"/>
            <a:ext cx="202691" cy="236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74052" y="5256276"/>
            <a:ext cx="957580" cy="574675"/>
          </a:xfrm>
          <a:custGeom>
            <a:avLst/>
            <a:gdLst/>
            <a:ahLst/>
            <a:cxnLst/>
            <a:rect l="l" t="t" r="r" b="b"/>
            <a:pathLst>
              <a:path w="957579" h="574675">
                <a:moveTo>
                  <a:pt x="900683" y="574548"/>
                </a:moveTo>
                <a:lnTo>
                  <a:pt x="57912" y="574548"/>
                </a:lnTo>
                <a:lnTo>
                  <a:pt x="35466" y="570076"/>
                </a:lnTo>
                <a:lnTo>
                  <a:pt x="17130" y="557731"/>
                </a:lnTo>
                <a:lnTo>
                  <a:pt x="4707" y="539316"/>
                </a:lnTo>
                <a:lnTo>
                  <a:pt x="0" y="516636"/>
                </a:lnTo>
                <a:lnTo>
                  <a:pt x="0" y="57912"/>
                </a:lnTo>
                <a:lnTo>
                  <a:pt x="4707" y="35366"/>
                </a:lnTo>
                <a:lnTo>
                  <a:pt x="17130" y="16997"/>
                </a:lnTo>
                <a:lnTo>
                  <a:pt x="35466" y="4607"/>
                </a:lnTo>
                <a:lnTo>
                  <a:pt x="57912" y="0"/>
                </a:lnTo>
                <a:lnTo>
                  <a:pt x="900683" y="0"/>
                </a:lnTo>
                <a:lnTo>
                  <a:pt x="922849" y="4607"/>
                </a:lnTo>
                <a:lnTo>
                  <a:pt x="940936" y="16997"/>
                </a:lnTo>
                <a:lnTo>
                  <a:pt x="952994" y="35366"/>
                </a:lnTo>
                <a:lnTo>
                  <a:pt x="957072" y="57912"/>
                </a:lnTo>
                <a:lnTo>
                  <a:pt x="957072" y="516636"/>
                </a:lnTo>
                <a:lnTo>
                  <a:pt x="952994" y="539316"/>
                </a:lnTo>
                <a:lnTo>
                  <a:pt x="940936" y="557731"/>
                </a:lnTo>
                <a:lnTo>
                  <a:pt x="922849" y="570076"/>
                </a:lnTo>
                <a:lnTo>
                  <a:pt x="900683" y="5745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68108" y="5250078"/>
            <a:ext cx="970280" cy="586740"/>
          </a:xfrm>
          <a:custGeom>
            <a:avLst/>
            <a:gdLst/>
            <a:ahLst/>
            <a:cxnLst/>
            <a:rect l="l" t="t" r="r" b="b"/>
            <a:pathLst>
              <a:path w="970279" h="586739">
                <a:moveTo>
                  <a:pt x="919238" y="585470"/>
                </a:moveTo>
                <a:lnTo>
                  <a:pt x="50787" y="585470"/>
                </a:lnTo>
                <a:lnTo>
                  <a:pt x="44754" y="584200"/>
                </a:lnTo>
                <a:lnTo>
                  <a:pt x="10807" y="558800"/>
                </a:lnTo>
                <a:lnTo>
                  <a:pt x="0" y="525779"/>
                </a:lnTo>
                <a:lnTo>
                  <a:pt x="0" y="59689"/>
                </a:lnTo>
                <a:lnTo>
                  <a:pt x="14490" y="22860"/>
                </a:lnTo>
                <a:lnTo>
                  <a:pt x="33299" y="7620"/>
                </a:lnTo>
                <a:lnTo>
                  <a:pt x="38887" y="3810"/>
                </a:lnTo>
                <a:lnTo>
                  <a:pt x="50787" y="1270"/>
                </a:lnTo>
                <a:lnTo>
                  <a:pt x="54013" y="0"/>
                </a:lnTo>
                <a:lnTo>
                  <a:pt x="916012" y="0"/>
                </a:lnTo>
                <a:lnTo>
                  <a:pt x="919238" y="1270"/>
                </a:lnTo>
                <a:lnTo>
                  <a:pt x="931151" y="3810"/>
                </a:lnTo>
                <a:lnTo>
                  <a:pt x="936726" y="7620"/>
                </a:lnTo>
                <a:lnTo>
                  <a:pt x="941984" y="10160"/>
                </a:lnTo>
                <a:lnTo>
                  <a:pt x="945260" y="12700"/>
                </a:lnTo>
                <a:lnTo>
                  <a:pt x="53721" y="12700"/>
                </a:lnTo>
                <a:lnTo>
                  <a:pt x="48221" y="13970"/>
                </a:lnTo>
                <a:lnTo>
                  <a:pt x="48818" y="13970"/>
                </a:lnTo>
                <a:lnTo>
                  <a:pt x="43535" y="16510"/>
                </a:lnTo>
                <a:lnTo>
                  <a:pt x="44119" y="16510"/>
                </a:lnTo>
                <a:lnTo>
                  <a:pt x="39090" y="17779"/>
                </a:lnTo>
                <a:lnTo>
                  <a:pt x="39636" y="17779"/>
                </a:lnTo>
                <a:lnTo>
                  <a:pt x="34899" y="20320"/>
                </a:lnTo>
                <a:lnTo>
                  <a:pt x="35407" y="20320"/>
                </a:lnTo>
                <a:lnTo>
                  <a:pt x="30975" y="24129"/>
                </a:lnTo>
                <a:lnTo>
                  <a:pt x="31445" y="24129"/>
                </a:lnTo>
                <a:lnTo>
                  <a:pt x="27368" y="26670"/>
                </a:lnTo>
                <a:lnTo>
                  <a:pt x="27800" y="26670"/>
                </a:lnTo>
                <a:lnTo>
                  <a:pt x="24091" y="30479"/>
                </a:lnTo>
                <a:lnTo>
                  <a:pt x="24472" y="30479"/>
                </a:lnTo>
                <a:lnTo>
                  <a:pt x="21170" y="34289"/>
                </a:lnTo>
                <a:lnTo>
                  <a:pt x="21513" y="34289"/>
                </a:lnTo>
                <a:lnTo>
                  <a:pt x="19351" y="38100"/>
                </a:lnTo>
                <a:lnTo>
                  <a:pt x="18923" y="38100"/>
                </a:lnTo>
                <a:lnTo>
                  <a:pt x="16509" y="43179"/>
                </a:lnTo>
                <a:lnTo>
                  <a:pt x="16751" y="43179"/>
                </a:lnTo>
                <a:lnTo>
                  <a:pt x="14820" y="48260"/>
                </a:lnTo>
                <a:lnTo>
                  <a:pt x="14998" y="48260"/>
                </a:lnTo>
                <a:lnTo>
                  <a:pt x="13941" y="52070"/>
                </a:lnTo>
                <a:lnTo>
                  <a:pt x="13690" y="52070"/>
                </a:lnTo>
                <a:lnTo>
                  <a:pt x="13351" y="54610"/>
                </a:lnTo>
                <a:lnTo>
                  <a:pt x="12987" y="57150"/>
                </a:lnTo>
                <a:lnTo>
                  <a:pt x="12687" y="60960"/>
                </a:lnTo>
                <a:lnTo>
                  <a:pt x="12644" y="523239"/>
                </a:lnTo>
                <a:lnTo>
                  <a:pt x="12674" y="525779"/>
                </a:lnTo>
                <a:lnTo>
                  <a:pt x="12903" y="528320"/>
                </a:lnTo>
                <a:lnTo>
                  <a:pt x="13233" y="530860"/>
                </a:lnTo>
                <a:lnTo>
                  <a:pt x="13690" y="533400"/>
                </a:lnTo>
                <a:lnTo>
                  <a:pt x="13870" y="533400"/>
                </a:lnTo>
                <a:lnTo>
                  <a:pt x="14998" y="538479"/>
                </a:lnTo>
                <a:lnTo>
                  <a:pt x="15206" y="538479"/>
                </a:lnTo>
                <a:lnTo>
                  <a:pt x="16751" y="543560"/>
                </a:lnTo>
                <a:lnTo>
                  <a:pt x="17113" y="543560"/>
                </a:lnTo>
                <a:lnTo>
                  <a:pt x="18923" y="547370"/>
                </a:lnTo>
                <a:lnTo>
                  <a:pt x="18630" y="547370"/>
                </a:lnTo>
                <a:lnTo>
                  <a:pt x="21513" y="551179"/>
                </a:lnTo>
                <a:lnTo>
                  <a:pt x="21170" y="551179"/>
                </a:lnTo>
                <a:lnTo>
                  <a:pt x="24472" y="554989"/>
                </a:lnTo>
                <a:lnTo>
                  <a:pt x="24091" y="554989"/>
                </a:lnTo>
                <a:lnTo>
                  <a:pt x="27800" y="558800"/>
                </a:lnTo>
                <a:lnTo>
                  <a:pt x="27368" y="558800"/>
                </a:lnTo>
                <a:lnTo>
                  <a:pt x="31445" y="562610"/>
                </a:lnTo>
                <a:lnTo>
                  <a:pt x="30975" y="562610"/>
                </a:lnTo>
                <a:lnTo>
                  <a:pt x="35407" y="565150"/>
                </a:lnTo>
                <a:lnTo>
                  <a:pt x="34899" y="565150"/>
                </a:lnTo>
                <a:lnTo>
                  <a:pt x="39636" y="567689"/>
                </a:lnTo>
                <a:lnTo>
                  <a:pt x="39090" y="567689"/>
                </a:lnTo>
                <a:lnTo>
                  <a:pt x="44119" y="570229"/>
                </a:lnTo>
                <a:lnTo>
                  <a:pt x="43535" y="570229"/>
                </a:lnTo>
                <a:lnTo>
                  <a:pt x="48818" y="571500"/>
                </a:lnTo>
                <a:lnTo>
                  <a:pt x="48221" y="571500"/>
                </a:lnTo>
                <a:lnTo>
                  <a:pt x="53721" y="572770"/>
                </a:lnTo>
                <a:lnTo>
                  <a:pt x="55765" y="572770"/>
                </a:lnTo>
                <a:lnTo>
                  <a:pt x="58648" y="574039"/>
                </a:lnTo>
                <a:lnTo>
                  <a:pt x="943622" y="574039"/>
                </a:lnTo>
                <a:lnTo>
                  <a:pt x="941984" y="575310"/>
                </a:lnTo>
                <a:lnTo>
                  <a:pt x="936726" y="579120"/>
                </a:lnTo>
                <a:lnTo>
                  <a:pt x="931151" y="581660"/>
                </a:lnTo>
                <a:lnTo>
                  <a:pt x="925283" y="584200"/>
                </a:lnTo>
                <a:lnTo>
                  <a:pt x="919238" y="585470"/>
                </a:lnTo>
                <a:close/>
              </a:path>
              <a:path w="970279" h="586739">
                <a:moveTo>
                  <a:pt x="951395" y="39370"/>
                </a:moveTo>
                <a:lnTo>
                  <a:pt x="948524" y="34289"/>
                </a:lnTo>
                <a:lnTo>
                  <a:pt x="948867" y="34289"/>
                </a:lnTo>
                <a:lnTo>
                  <a:pt x="945553" y="30479"/>
                </a:lnTo>
                <a:lnTo>
                  <a:pt x="945946" y="30479"/>
                </a:lnTo>
                <a:lnTo>
                  <a:pt x="942238" y="26670"/>
                </a:lnTo>
                <a:lnTo>
                  <a:pt x="942657" y="26670"/>
                </a:lnTo>
                <a:lnTo>
                  <a:pt x="938580" y="24129"/>
                </a:lnTo>
                <a:lnTo>
                  <a:pt x="939050" y="24129"/>
                </a:lnTo>
                <a:lnTo>
                  <a:pt x="934631" y="20320"/>
                </a:lnTo>
                <a:lnTo>
                  <a:pt x="935126" y="20320"/>
                </a:lnTo>
                <a:lnTo>
                  <a:pt x="930401" y="17779"/>
                </a:lnTo>
                <a:lnTo>
                  <a:pt x="930935" y="17779"/>
                </a:lnTo>
                <a:lnTo>
                  <a:pt x="925918" y="16510"/>
                </a:lnTo>
                <a:lnTo>
                  <a:pt x="926490" y="16510"/>
                </a:lnTo>
                <a:lnTo>
                  <a:pt x="921207" y="13970"/>
                </a:lnTo>
                <a:lnTo>
                  <a:pt x="921816" y="13970"/>
                </a:lnTo>
                <a:lnTo>
                  <a:pt x="916304" y="12700"/>
                </a:lnTo>
                <a:lnTo>
                  <a:pt x="945260" y="12700"/>
                </a:lnTo>
                <a:lnTo>
                  <a:pt x="965098" y="38100"/>
                </a:lnTo>
                <a:lnTo>
                  <a:pt x="951102" y="38100"/>
                </a:lnTo>
                <a:lnTo>
                  <a:pt x="951395" y="39370"/>
                </a:lnTo>
                <a:close/>
              </a:path>
              <a:path w="970279" h="586739">
                <a:moveTo>
                  <a:pt x="18630" y="39370"/>
                </a:moveTo>
                <a:lnTo>
                  <a:pt x="18923" y="38100"/>
                </a:lnTo>
                <a:lnTo>
                  <a:pt x="19351" y="38100"/>
                </a:lnTo>
                <a:lnTo>
                  <a:pt x="18630" y="39370"/>
                </a:lnTo>
                <a:close/>
              </a:path>
              <a:path w="970279" h="586739">
                <a:moveTo>
                  <a:pt x="956436" y="53339"/>
                </a:moveTo>
                <a:lnTo>
                  <a:pt x="955027" y="48260"/>
                </a:lnTo>
                <a:lnTo>
                  <a:pt x="955217" y="48260"/>
                </a:lnTo>
                <a:lnTo>
                  <a:pt x="953287" y="43179"/>
                </a:lnTo>
                <a:lnTo>
                  <a:pt x="953528" y="43179"/>
                </a:lnTo>
                <a:lnTo>
                  <a:pt x="951102" y="38100"/>
                </a:lnTo>
                <a:lnTo>
                  <a:pt x="965098" y="38100"/>
                </a:lnTo>
                <a:lnTo>
                  <a:pt x="967244" y="44450"/>
                </a:lnTo>
                <a:lnTo>
                  <a:pt x="968806" y="50800"/>
                </a:lnTo>
                <a:lnTo>
                  <a:pt x="969092" y="52070"/>
                </a:lnTo>
                <a:lnTo>
                  <a:pt x="956335" y="52070"/>
                </a:lnTo>
                <a:lnTo>
                  <a:pt x="956436" y="53339"/>
                </a:lnTo>
                <a:close/>
              </a:path>
              <a:path w="970279" h="586739">
                <a:moveTo>
                  <a:pt x="13588" y="53339"/>
                </a:moveTo>
                <a:lnTo>
                  <a:pt x="13690" y="52070"/>
                </a:lnTo>
                <a:lnTo>
                  <a:pt x="13941" y="52070"/>
                </a:lnTo>
                <a:lnTo>
                  <a:pt x="13588" y="53339"/>
                </a:lnTo>
                <a:close/>
              </a:path>
              <a:path w="970279" h="586739">
                <a:moveTo>
                  <a:pt x="970114" y="523239"/>
                </a:moveTo>
                <a:lnTo>
                  <a:pt x="957414" y="523239"/>
                </a:lnTo>
                <a:lnTo>
                  <a:pt x="957338" y="60960"/>
                </a:lnTo>
                <a:lnTo>
                  <a:pt x="957135" y="57150"/>
                </a:lnTo>
                <a:lnTo>
                  <a:pt x="956792" y="54610"/>
                </a:lnTo>
                <a:lnTo>
                  <a:pt x="956335" y="52070"/>
                </a:lnTo>
                <a:lnTo>
                  <a:pt x="969092" y="52070"/>
                </a:lnTo>
                <a:lnTo>
                  <a:pt x="969378" y="53339"/>
                </a:lnTo>
                <a:lnTo>
                  <a:pt x="970026" y="59689"/>
                </a:lnTo>
                <a:lnTo>
                  <a:pt x="970114" y="523239"/>
                </a:lnTo>
                <a:close/>
              </a:path>
              <a:path w="970279" h="586739">
                <a:moveTo>
                  <a:pt x="13182" y="55879"/>
                </a:moveTo>
                <a:lnTo>
                  <a:pt x="13233" y="54610"/>
                </a:lnTo>
                <a:lnTo>
                  <a:pt x="13182" y="55879"/>
                </a:lnTo>
                <a:close/>
              </a:path>
              <a:path w="970279" h="586739">
                <a:moveTo>
                  <a:pt x="956843" y="55879"/>
                </a:moveTo>
                <a:lnTo>
                  <a:pt x="956674" y="54610"/>
                </a:lnTo>
                <a:lnTo>
                  <a:pt x="956843" y="55879"/>
                </a:lnTo>
                <a:close/>
              </a:path>
              <a:path w="970279" h="586739">
                <a:moveTo>
                  <a:pt x="12865" y="58420"/>
                </a:moveTo>
                <a:lnTo>
                  <a:pt x="12903" y="57150"/>
                </a:lnTo>
                <a:lnTo>
                  <a:pt x="12865" y="58420"/>
                </a:lnTo>
                <a:close/>
              </a:path>
              <a:path w="970279" h="586739">
                <a:moveTo>
                  <a:pt x="957160" y="58420"/>
                </a:moveTo>
                <a:lnTo>
                  <a:pt x="957038" y="57150"/>
                </a:lnTo>
                <a:lnTo>
                  <a:pt x="957160" y="58420"/>
                </a:lnTo>
                <a:close/>
              </a:path>
              <a:path w="970279" h="586739">
                <a:moveTo>
                  <a:pt x="12644" y="523239"/>
                </a:moveTo>
                <a:lnTo>
                  <a:pt x="12623" y="521970"/>
                </a:lnTo>
                <a:lnTo>
                  <a:pt x="12644" y="523239"/>
                </a:lnTo>
                <a:close/>
              </a:path>
              <a:path w="970279" h="586739">
                <a:moveTo>
                  <a:pt x="969187" y="533400"/>
                </a:moveTo>
                <a:lnTo>
                  <a:pt x="956335" y="533400"/>
                </a:lnTo>
                <a:lnTo>
                  <a:pt x="956843" y="530860"/>
                </a:lnTo>
                <a:lnTo>
                  <a:pt x="957160" y="528320"/>
                </a:lnTo>
                <a:lnTo>
                  <a:pt x="957351" y="525779"/>
                </a:lnTo>
                <a:lnTo>
                  <a:pt x="957414" y="521970"/>
                </a:lnTo>
                <a:lnTo>
                  <a:pt x="957414" y="523239"/>
                </a:lnTo>
                <a:lnTo>
                  <a:pt x="970114" y="523239"/>
                </a:lnTo>
                <a:lnTo>
                  <a:pt x="970026" y="525779"/>
                </a:lnTo>
                <a:lnTo>
                  <a:pt x="969784" y="529589"/>
                </a:lnTo>
                <a:lnTo>
                  <a:pt x="969187" y="533400"/>
                </a:lnTo>
                <a:close/>
              </a:path>
              <a:path w="970279" h="586739">
                <a:moveTo>
                  <a:pt x="13870" y="533400"/>
                </a:moveTo>
                <a:lnTo>
                  <a:pt x="13690" y="533400"/>
                </a:lnTo>
                <a:lnTo>
                  <a:pt x="13588" y="532129"/>
                </a:lnTo>
                <a:lnTo>
                  <a:pt x="13870" y="533400"/>
                </a:lnTo>
                <a:close/>
              </a:path>
              <a:path w="970279" h="586739">
                <a:moveTo>
                  <a:pt x="968181" y="538479"/>
                </a:moveTo>
                <a:lnTo>
                  <a:pt x="955027" y="538479"/>
                </a:lnTo>
                <a:lnTo>
                  <a:pt x="956436" y="532129"/>
                </a:lnTo>
                <a:lnTo>
                  <a:pt x="956335" y="533400"/>
                </a:lnTo>
                <a:lnTo>
                  <a:pt x="969187" y="533400"/>
                </a:lnTo>
                <a:lnTo>
                  <a:pt x="968806" y="535939"/>
                </a:lnTo>
                <a:lnTo>
                  <a:pt x="968181" y="538479"/>
                </a:lnTo>
                <a:close/>
              </a:path>
              <a:path w="970279" h="586739">
                <a:moveTo>
                  <a:pt x="15206" y="538479"/>
                </a:moveTo>
                <a:lnTo>
                  <a:pt x="14998" y="538479"/>
                </a:lnTo>
                <a:lnTo>
                  <a:pt x="14820" y="537210"/>
                </a:lnTo>
                <a:lnTo>
                  <a:pt x="15206" y="538479"/>
                </a:lnTo>
                <a:close/>
              </a:path>
              <a:path w="970279" h="586739">
                <a:moveTo>
                  <a:pt x="966708" y="543560"/>
                </a:moveTo>
                <a:lnTo>
                  <a:pt x="953287" y="543560"/>
                </a:lnTo>
                <a:lnTo>
                  <a:pt x="955217" y="537210"/>
                </a:lnTo>
                <a:lnTo>
                  <a:pt x="955027" y="538479"/>
                </a:lnTo>
                <a:lnTo>
                  <a:pt x="968181" y="538479"/>
                </a:lnTo>
                <a:lnTo>
                  <a:pt x="967244" y="542289"/>
                </a:lnTo>
                <a:lnTo>
                  <a:pt x="966708" y="543560"/>
                </a:lnTo>
                <a:close/>
              </a:path>
              <a:path w="970279" h="586739">
                <a:moveTo>
                  <a:pt x="17113" y="543560"/>
                </a:moveTo>
                <a:lnTo>
                  <a:pt x="16751" y="543560"/>
                </a:lnTo>
                <a:lnTo>
                  <a:pt x="16509" y="542289"/>
                </a:lnTo>
                <a:lnTo>
                  <a:pt x="17113" y="543560"/>
                </a:lnTo>
                <a:close/>
              </a:path>
              <a:path w="970279" h="586739">
                <a:moveTo>
                  <a:pt x="943622" y="574039"/>
                </a:moveTo>
                <a:lnTo>
                  <a:pt x="911377" y="574039"/>
                </a:lnTo>
                <a:lnTo>
                  <a:pt x="914260" y="572770"/>
                </a:lnTo>
                <a:lnTo>
                  <a:pt x="916304" y="572770"/>
                </a:lnTo>
                <a:lnTo>
                  <a:pt x="921816" y="571500"/>
                </a:lnTo>
                <a:lnTo>
                  <a:pt x="921207" y="571500"/>
                </a:lnTo>
                <a:lnTo>
                  <a:pt x="926490" y="570229"/>
                </a:lnTo>
                <a:lnTo>
                  <a:pt x="925918" y="570229"/>
                </a:lnTo>
                <a:lnTo>
                  <a:pt x="930935" y="567689"/>
                </a:lnTo>
                <a:lnTo>
                  <a:pt x="930401" y="567689"/>
                </a:lnTo>
                <a:lnTo>
                  <a:pt x="935126" y="565150"/>
                </a:lnTo>
                <a:lnTo>
                  <a:pt x="934631" y="565150"/>
                </a:lnTo>
                <a:lnTo>
                  <a:pt x="939050" y="562610"/>
                </a:lnTo>
                <a:lnTo>
                  <a:pt x="938580" y="562610"/>
                </a:lnTo>
                <a:lnTo>
                  <a:pt x="942657" y="558800"/>
                </a:lnTo>
                <a:lnTo>
                  <a:pt x="942238" y="558800"/>
                </a:lnTo>
                <a:lnTo>
                  <a:pt x="945946" y="554989"/>
                </a:lnTo>
                <a:lnTo>
                  <a:pt x="945553" y="554989"/>
                </a:lnTo>
                <a:lnTo>
                  <a:pt x="948867" y="551179"/>
                </a:lnTo>
                <a:lnTo>
                  <a:pt x="948524" y="551179"/>
                </a:lnTo>
                <a:lnTo>
                  <a:pt x="951395" y="547370"/>
                </a:lnTo>
                <a:lnTo>
                  <a:pt x="951102" y="547370"/>
                </a:lnTo>
                <a:lnTo>
                  <a:pt x="953528" y="542289"/>
                </a:lnTo>
                <a:lnTo>
                  <a:pt x="953287" y="543560"/>
                </a:lnTo>
                <a:lnTo>
                  <a:pt x="966708" y="543560"/>
                </a:lnTo>
                <a:lnTo>
                  <a:pt x="962418" y="553720"/>
                </a:lnTo>
                <a:lnTo>
                  <a:pt x="959218" y="558800"/>
                </a:lnTo>
                <a:lnTo>
                  <a:pt x="955548" y="563879"/>
                </a:lnTo>
                <a:lnTo>
                  <a:pt x="951433" y="567689"/>
                </a:lnTo>
                <a:lnTo>
                  <a:pt x="946899" y="571500"/>
                </a:lnTo>
                <a:lnTo>
                  <a:pt x="943622" y="574039"/>
                </a:lnTo>
                <a:close/>
              </a:path>
              <a:path w="970279" h="586739">
                <a:moveTo>
                  <a:pt x="912825" y="586739"/>
                </a:moveTo>
                <a:lnTo>
                  <a:pt x="57200" y="586739"/>
                </a:lnTo>
                <a:lnTo>
                  <a:pt x="54013" y="585470"/>
                </a:lnTo>
                <a:lnTo>
                  <a:pt x="916012" y="585470"/>
                </a:lnTo>
                <a:lnTo>
                  <a:pt x="912825" y="5867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435354" y="5148160"/>
            <a:ext cx="6350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环境 内能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36825" y="3033525"/>
            <a:ext cx="7109459" cy="70040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800" b="1">
                <a:solidFill>
                  <a:srgbClr val="FFFF00"/>
                </a:solidFill>
                <a:latin typeface="楷体"/>
                <a:cs typeface="楷体"/>
              </a:rPr>
              <a:t>类似的例子</a:t>
            </a:r>
            <a:r>
              <a:rPr dirty="0" sz="1800" spc="-10" b="1">
                <a:solidFill>
                  <a:srgbClr val="FFFF00"/>
                </a:solidFill>
                <a:latin typeface="楷体"/>
                <a:cs typeface="楷体"/>
              </a:rPr>
              <a:t>？</a:t>
            </a:r>
            <a:endParaRPr sz="1800">
              <a:latin typeface="楷体"/>
              <a:cs typeface="楷体"/>
            </a:endParaRPr>
          </a:p>
          <a:p>
            <a:pPr marL="3133725" indent="-457200">
              <a:lnSpc>
                <a:spcPct val="100000"/>
              </a:lnSpc>
              <a:spcBef>
                <a:spcPts val="155"/>
              </a:spcBef>
              <a:buFont typeface="Wingdings"/>
              <a:buChar char=""/>
              <a:tabLst>
                <a:tab pos="3133090" algn="l"/>
                <a:tab pos="3134360" algn="l"/>
              </a:tabLst>
            </a:pPr>
            <a:r>
              <a:rPr dirty="0" sz="2400">
                <a:latin typeface="华文楷体"/>
                <a:cs typeface="华文楷体"/>
              </a:rPr>
              <a:t>把刚煮好的热鸡蛋放在冷水中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39967" y="3886200"/>
            <a:ext cx="957580" cy="574675"/>
          </a:xfrm>
          <a:custGeom>
            <a:avLst/>
            <a:gdLst/>
            <a:ahLst/>
            <a:cxnLst/>
            <a:rect l="l" t="t" r="r" b="b"/>
            <a:pathLst>
              <a:path w="957579" h="574675">
                <a:moveTo>
                  <a:pt x="900684" y="574548"/>
                </a:moveTo>
                <a:lnTo>
                  <a:pt x="57912" y="574548"/>
                </a:lnTo>
                <a:lnTo>
                  <a:pt x="35250" y="569776"/>
                </a:lnTo>
                <a:lnTo>
                  <a:pt x="16840" y="557331"/>
                </a:lnTo>
                <a:lnTo>
                  <a:pt x="4487" y="539016"/>
                </a:lnTo>
                <a:lnTo>
                  <a:pt x="0" y="516636"/>
                </a:lnTo>
                <a:lnTo>
                  <a:pt x="0" y="56387"/>
                </a:lnTo>
                <a:lnTo>
                  <a:pt x="4487" y="34423"/>
                </a:lnTo>
                <a:lnTo>
                  <a:pt x="16840" y="16406"/>
                </a:lnTo>
                <a:lnTo>
                  <a:pt x="35250" y="4283"/>
                </a:lnTo>
                <a:lnTo>
                  <a:pt x="57912" y="0"/>
                </a:lnTo>
                <a:lnTo>
                  <a:pt x="900684" y="0"/>
                </a:lnTo>
                <a:lnTo>
                  <a:pt x="922633" y="4283"/>
                </a:lnTo>
                <a:lnTo>
                  <a:pt x="940646" y="16406"/>
                </a:lnTo>
                <a:lnTo>
                  <a:pt x="952774" y="34423"/>
                </a:lnTo>
                <a:lnTo>
                  <a:pt x="957072" y="56387"/>
                </a:lnTo>
                <a:lnTo>
                  <a:pt x="957072" y="516636"/>
                </a:lnTo>
                <a:lnTo>
                  <a:pt x="952774" y="539016"/>
                </a:lnTo>
                <a:lnTo>
                  <a:pt x="940646" y="557331"/>
                </a:lnTo>
                <a:lnTo>
                  <a:pt x="922633" y="569776"/>
                </a:lnTo>
                <a:lnTo>
                  <a:pt x="900684" y="5745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33643" y="3879469"/>
            <a:ext cx="970280" cy="586740"/>
          </a:xfrm>
          <a:custGeom>
            <a:avLst/>
            <a:gdLst/>
            <a:ahLst/>
            <a:cxnLst/>
            <a:rect l="l" t="t" r="r" b="b"/>
            <a:pathLst>
              <a:path w="970279" h="586739">
                <a:moveTo>
                  <a:pt x="919238" y="585470"/>
                </a:moveTo>
                <a:lnTo>
                  <a:pt x="50787" y="585470"/>
                </a:lnTo>
                <a:lnTo>
                  <a:pt x="44742" y="584200"/>
                </a:lnTo>
                <a:lnTo>
                  <a:pt x="10807" y="558800"/>
                </a:lnTo>
                <a:lnTo>
                  <a:pt x="647" y="532129"/>
                </a:lnTo>
                <a:lnTo>
                  <a:pt x="241" y="529589"/>
                </a:lnTo>
                <a:lnTo>
                  <a:pt x="0" y="525779"/>
                </a:lnTo>
                <a:lnTo>
                  <a:pt x="0" y="59689"/>
                </a:lnTo>
                <a:lnTo>
                  <a:pt x="14478" y="22860"/>
                </a:lnTo>
                <a:lnTo>
                  <a:pt x="33299" y="7620"/>
                </a:lnTo>
                <a:lnTo>
                  <a:pt x="38874" y="3810"/>
                </a:lnTo>
                <a:lnTo>
                  <a:pt x="50787" y="1270"/>
                </a:lnTo>
                <a:lnTo>
                  <a:pt x="54013" y="0"/>
                </a:lnTo>
                <a:lnTo>
                  <a:pt x="916012" y="0"/>
                </a:lnTo>
                <a:lnTo>
                  <a:pt x="919238" y="1270"/>
                </a:lnTo>
                <a:lnTo>
                  <a:pt x="931138" y="3810"/>
                </a:lnTo>
                <a:lnTo>
                  <a:pt x="936726" y="7620"/>
                </a:lnTo>
                <a:lnTo>
                  <a:pt x="941984" y="10160"/>
                </a:lnTo>
                <a:lnTo>
                  <a:pt x="945260" y="12700"/>
                </a:lnTo>
                <a:lnTo>
                  <a:pt x="53721" y="12700"/>
                </a:lnTo>
                <a:lnTo>
                  <a:pt x="48209" y="13970"/>
                </a:lnTo>
                <a:lnTo>
                  <a:pt x="48818" y="13970"/>
                </a:lnTo>
                <a:lnTo>
                  <a:pt x="43535" y="16510"/>
                </a:lnTo>
                <a:lnTo>
                  <a:pt x="44107" y="16510"/>
                </a:lnTo>
                <a:lnTo>
                  <a:pt x="39090" y="17779"/>
                </a:lnTo>
                <a:lnTo>
                  <a:pt x="39624" y="17779"/>
                </a:lnTo>
                <a:lnTo>
                  <a:pt x="34886" y="20320"/>
                </a:lnTo>
                <a:lnTo>
                  <a:pt x="35394" y="20320"/>
                </a:lnTo>
                <a:lnTo>
                  <a:pt x="30975" y="24129"/>
                </a:lnTo>
                <a:lnTo>
                  <a:pt x="31445" y="24129"/>
                </a:lnTo>
                <a:lnTo>
                  <a:pt x="27368" y="26670"/>
                </a:lnTo>
                <a:lnTo>
                  <a:pt x="27787" y="26670"/>
                </a:lnTo>
                <a:lnTo>
                  <a:pt x="24079" y="30479"/>
                </a:lnTo>
                <a:lnTo>
                  <a:pt x="24472" y="30479"/>
                </a:lnTo>
                <a:lnTo>
                  <a:pt x="21158" y="34289"/>
                </a:lnTo>
                <a:lnTo>
                  <a:pt x="21501" y="34289"/>
                </a:lnTo>
                <a:lnTo>
                  <a:pt x="19348" y="38100"/>
                </a:lnTo>
                <a:lnTo>
                  <a:pt x="18923" y="38100"/>
                </a:lnTo>
                <a:lnTo>
                  <a:pt x="16497" y="43179"/>
                </a:lnTo>
                <a:lnTo>
                  <a:pt x="16738" y="43179"/>
                </a:lnTo>
                <a:lnTo>
                  <a:pt x="14808" y="48260"/>
                </a:lnTo>
                <a:lnTo>
                  <a:pt x="14998" y="48260"/>
                </a:lnTo>
                <a:lnTo>
                  <a:pt x="13941" y="52070"/>
                </a:lnTo>
                <a:lnTo>
                  <a:pt x="13690" y="52070"/>
                </a:lnTo>
                <a:lnTo>
                  <a:pt x="13351" y="54610"/>
                </a:lnTo>
                <a:lnTo>
                  <a:pt x="12987" y="57150"/>
                </a:lnTo>
                <a:lnTo>
                  <a:pt x="12687" y="60960"/>
                </a:lnTo>
                <a:lnTo>
                  <a:pt x="12636" y="523239"/>
                </a:lnTo>
                <a:lnTo>
                  <a:pt x="12674" y="525779"/>
                </a:lnTo>
                <a:lnTo>
                  <a:pt x="12890" y="528320"/>
                </a:lnTo>
                <a:lnTo>
                  <a:pt x="13233" y="530860"/>
                </a:lnTo>
                <a:lnTo>
                  <a:pt x="13690" y="533400"/>
                </a:lnTo>
                <a:lnTo>
                  <a:pt x="13870" y="533400"/>
                </a:lnTo>
                <a:lnTo>
                  <a:pt x="14998" y="538479"/>
                </a:lnTo>
                <a:lnTo>
                  <a:pt x="15194" y="538479"/>
                </a:lnTo>
                <a:lnTo>
                  <a:pt x="16738" y="543560"/>
                </a:lnTo>
                <a:lnTo>
                  <a:pt x="17103" y="543560"/>
                </a:lnTo>
                <a:lnTo>
                  <a:pt x="18923" y="547370"/>
                </a:lnTo>
                <a:lnTo>
                  <a:pt x="18630" y="547370"/>
                </a:lnTo>
                <a:lnTo>
                  <a:pt x="21501" y="551179"/>
                </a:lnTo>
                <a:lnTo>
                  <a:pt x="21158" y="551179"/>
                </a:lnTo>
                <a:lnTo>
                  <a:pt x="24472" y="554989"/>
                </a:lnTo>
                <a:lnTo>
                  <a:pt x="24079" y="554989"/>
                </a:lnTo>
                <a:lnTo>
                  <a:pt x="27787" y="558800"/>
                </a:lnTo>
                <a:lnTo>
                  <a:pt x="27368" y="558800"/>
                </a:lnTo>
                <a:lnTo>
                  <a:pt x="31445" y="562610"/>
                </a:lnTo>
                <a:lnTo>
                  <a:pt x="30975" y="562610"/>
                </a:lnTo>
                <a:lnTo>
                  <a:pt x="35394" y="565150"/>
                </a:lnTo>
                <a:lnTo>
                  <a:pt x="34886" y="565150"/>
                </a:lnTo>
                <a:lnTo>
                  <a:pt x="39624" y="567689"/>
                </a:lnTo>
                <a:lnTo>
                  <a:pt x="39090" y="567689"/>
                </a:lnTo>
                <a:lnTo>
                  <a:pt x="44107" y="570229"/>
                </a:lnTo>
                <a:lnTo>
                  <a:pt x="43535" y="570229"/>
                </a:lnTo>
                <a:lnTo>
                  <a:pt x="48818" y="571500"/>
                </a:lnTo>
                <a:lnTo>
                  <a:pt x="48209" y="571500"/>
                </a:lnTo>
                <a:lnTo>
                  <a:pt x="53721" y="572770"/>
                </a:lnTo>
                <a:lnTo>
                  <a:pt x="55765" y="572770"/>
                </a:lnTo>
                <a:lnTo>
                  <a:pt x="58648" y="574039"/>
                </a:lnTo>
                <a:lnTo>
                  <a:pt x="943622" y="574039"/>
                </a:lnTo>
                <a:lnTo>
                  <a:pt x="941984" y="575310"/>
                </a:lnTo>
                <a:lnTo>
                  <a:pt x="936726" y="579120"/>
                </a:lnTo>
                <a:lnTo>
                  <a:pt x="931138" y="581660"/>
                </a:lnTo>
                <a:lnTo>
                  <a:pt x="925271" y="584200"/>
                </a:lnTo>
                <a:lnTo>
                  <a:pt x="919238" y="585470"/>
                </a:lnTo>
                <a:close/>
              </a:path>
              <a:path w="970279" h="586739">
                <a:moveTo>
                  <a:pt x="951395" y="39370"/>
                </a:moveTo>
                <a:lnTo>
                  <a:pt x="948512" y="34289"/>
                </a:lnTo>
                <a:lnTo>
                  <a:pt x="948855" y="34289"/>
                </a:lnTo>
                <a:lnTo>
                  <a:pt x="945553" y="30479"/>
                </a:lnTo>
                <a:lnTo>
                  <a:pt x="945934" y="30479"/>
                </a:lnTo>
                <a:lnTo>
                  <a:pt x="942225" y="26670"/>
                </a:lnTo>
                <a:lnTo>
                  <a:pt x="942657" y="26670"/>
                </a:lnTo>
                <a:lnTo>
                  <a:pt x="938580" y="24129"/>
                </a:lnTo>
                <a:lnTo>
                  <a:pt x="939050" y="24129"/>
                </a:lnTo>
                <a:lnTo>
                  <a:pt x="934618" y="20320"/>
                </a:lnTo>
                <a:lnTo>
                  <a:pt x="935126" y="20320"/>
                </a:lnTo>
                <a:lnTo>
                  <a:pt x="930389" y="17779"/>
                </a:lnTo>
                <a:lnTo>
                  <a:pt x="930935" y="17779"/>
                </a:lnTo>
                <a:lnTo>
                  <a:pt x="925906" y="16510"/>
                </a:lnTo>
                <a:lnTo>
                  <a:pt x="926490" y="16510"/>
                </a:lnTo>
                <a:lnTo>
                  <a:pt x="921207" y="13970"/>
                </a:lnTo>
                <a:lnTo>
                  <a:pt x="921804" y="13970"/>
                </a:lnTo>
                <a:lnTo>
                  <a:pt x="916304" y="12700"/>
                </a:lnTo>
                <a:lnTo>
                  <a:pt x="945260" y="12700"/>
                </a:lnTo>
                <a:lnTo>
                  <a:pt x="965098" y="38100"/>
                </a:lnTo>
                <a:lnTo>
                  <a:pt x="951102" y="38100"/>
                </a:lnTo>
                <a:lnTo>
                  <a:pt x="951395" y="39370"/>
                </a:lnTo>
                <a:close/>
              </a:path>
              <a:path w="970279" h="586739">
                <a:moveTo>
                  <a:pt x="18630" y="39370"/>
                </a:moveTo>
                <a:lnTo>
                  <a:pt x="18923" y="38100"/>
                </a:lnTo>
                <a:lnTo>
                  <a:pt x="19348" y="38100"/>
                </a:lnTo>
                <a:lnTo>
                  <a:pt x="18630" y="39370"/>
                </a:lnTo>
                <a:close/>
              </a:path>
              <a:path w="970279" h="586739">
                <a:moveTo>
                  <a:pt x="956437" y="53339"/>
                </a:moveTo>
                <a:lnTo>
                  <a:pt x="955027" y="48260"/>
                </a:lnTo>
                <a:lnTo>
                  <a:pt x="955205" y="48260"/>
                </a:lnTo>
                <a:lnTo>
                  <a:pt x="953274" y="43179"/>
                </a:lnTo>
                <a:lnTo>
                  <a:pt x="953516" y="43179"/>
                </a:lnTo>
                <a:lnTo>
                  <a:pt x="951102" y="38100"/>
                </a:lnTo>
                <a:lnTo>
                  <a:pt x="965098" y="38100"/>
                </a:lnTo>
                <a:lnTo>
                  <a:pt x="967244" y="44450"/>
                </a:lnTo>
                <a:lnTo>
                  <a:pt x="968794" y="50800"/>
                </a:lnTo>
                <a:lnTo>
                  <a:pt x="969086" y="52070"/>
                </a:lnTo>
                <a:lnTo>
                  <a:pt x="956335" y="52070"/>
                </a:lnTo>
                <a:lnTo>
                  <a:pt x="956437" y="53339"/>
                </a:lnTo>
                <a:close/>
              </a:path>
              <a:path w="970279" h="586739">
                <a:moveTo>
                  <a:pt x="13588" y="53339"/>
                </a:moveTo>
                <a:lnTo>
                  <a:pt x="13690" y="52070"/>
                </a:lnTo>
                <a:lnTo>
                  <a:pt x="13941" y="52070"/>
                </a:lnTo>
                <a:lnTo>
                  <a:pt x="13588" y="53339"/>
                </a:lnTo>
                <a:close/>
              </a:path>
              <a:path w="970279" h="586739">
                <a:moveTo>
                  <a:pt x="970102" y="523239"/>
                </a:moveTo>
                <a:lnTo>
                  <a:pt x="957402" y="523239"/>
                </a:lnTo>
                <a:lnTo>
                  <a:pt x="957338" y="60960"/>
                </a:lnTo>
                <a:lnTo>
                  <a:pt x="957122" y="57150"/>
                </a:lnTo>
                <a:lnTo>
                  <a:pt x="956792" y="54610"/>
                </a:lnTo>
                <a:lnTo>
                  <a:pt x="956335" y="52070"/>
                </a:lnTo>
                <a:lnTo>
                  <a:pt x="969086" y="52070"/>
                </a:lnTo>
                <a:lnTo>
                  <a:pt x="969378" y="53339"/>
                </a:lnTo>
                <a:lnTo>
                  <a:pt x="970026" y="59689"/>
                </a:lnTo>
                <a:lnTo>
                  <a:pt x="970102" y="523239"/>
                </a:lnTo>
                <a:close/>
              </a:path>
              <a:path w="970279" h="586739">
                <a:moveTo>
                  <a:pt x="13182" y="55879"/>
                </a:moveTo>
                <a:lnTo>
                  <a:pt x="13233" y="54610"/>
                </a:lnTo>
                <a:lnTo>
                  <a:pt x="13182" y="55879"/>
                </a:lnTo>
                <a:close/>
              </a:path>
              <a:path w="970279" h="586739">
                <a:moveTo>
                  <a:pt x="956843" y="55879"/>
                </a:moveTo>
                <a:lnTo>
                  <a:pt x="956674" y="54610"/>
                </a:lnTo>
                <a:lnTo>
                  <a:pt x="956843" y="55879"/>
                </a:lnTo>
                <a:close/>
              </a:path>
              <a:path w="970279" h="586739">
                <a:moveTo>
                  <a:pt x="12865" y="58420"/>
                </a:moveTo>
                <a:lnTo>
                  <a:pt x="12890" y="57150"/>
                </a:lnTo>
                <a:lnTo>
                  <a:pt x="12865" y="58420"/>
                </a:lnTo>
                <a:close/>
              </a:path>
              <a:path w="970279" h="586739">
                <a:moveTo>
                  <a:pt x="957160" y="58420"/>
                </a:moveTo>
                <a:lnTo>
                  <a:pt x="957038" y="57150"/>
                </a:lnTo>
                <a:lnTo>
                  <a:pt x="957160" y="58420"/>
                </a:lnTo>
                <a:close/>
              </a:path>
              <a:path w="970279" h="586739">
                <a:moveTo>
                  <a:pt x="12636" y="523239"/>
                </a:moveTo>
                <a:lnTo>
                  <a:pt x="12611" y="521970"/>
                </a:lnTo>
                <a:lnTo>
                  <a:pt x="12636" y="523239"/>
                </a:lnTo>
                <a:close/>
              </a:path>
              <a:path w="970279" h="586739">
                <a:moveTo>
                  <a:pt x="969190" y="533400"/>
                </a:moveTo>
                <a:lnTo>
                  <a:pt x="956335" y="533400"/>
                </a:lnTo>
                <a:lnTo>
                  <a:pt x="956843" y="530860"/>
                </a:lnTo>
                <a:lnTo>
                  <a:pt x="957160" y="528320"/>
                </a:lnTo>
                <a:lnTo>
                  <a:pt x="957351" y="525779"/>
                </a:lnTo>
                <a:lnTo>
                  <a:pt x="957402" y="521970"/>
                </a:lnTo>
                <a:lnTo>
                  <a:pt x="957402" y="523239"/>
                </a:lnTo>
                <a:lnTo>
                  <a:pt x="970102" y="523239"/>
                </a:lnTo>
                <a:lnTo>
                  <a:pt x="970026" y="525779"/>
                </a:lnTo>
                <a:lnTo>
                  <a:pt x="969784" y="529589"/>
                </a:lnTo>
                <a:lnTo>
                  <a:pt x="969190" y="533400"/>
                </a:lnTo>
                <a:close/>
              </a:path>
              <a:path w="970279" h="586739">
                <a:moveTo>
                  <a:pt x="13870" y="533400"/>
                </a:moveTo>
                <a:lnTo>
                  <a:pt x="13690" y="533400"/>
                </a:lnTo>
                <a:lnTo>
                  <a:pt x="13588" y="532129"/>
                </a:lnTo>
                <a:lnTo>
                  <a:pt x="13870" y="533400"/>
                </a:lnTo>
                <a:close/>
              </a:path>
              <a:path w="970279" h="586739">
                <a:moveTo>
                  <a:pt x="968174" y="538479"/>
                </a:moveTo>
                <a:lnTo>
                  <a:pt x="955027" y="538479"/>
                </a:lnTo>
                <a:lnTo>
                  <a:pt x="956437" y="532129"/>
                </a:lnTo>
                <a:lnTo>
                  <a:pt x="956335" y="533400"/>
                </a:lnTo>
                <a:lnTo>
                  <a:pt x="969190" y="533400"/>
                </a:lnTo>
                <a:lnTo>
                  <a:pt x="968794" y="535939"/>
                </a:lnTo>
                <a:lnTo>
                  <a:pt x="968174" y="538479"/>
                </a:lnTo>
                <a:close/>
              </a:path>
              <a:path w="970279" h="586739">
                <a:moveTo>
                  <a:pt x="15194" y="538479"/>
                </a:moveTo>
                <a:lnTo>
                  <a:pt x="14998" y="538479"/>
                </a:lnTo>
                <a:lnTo>
                  <a:pt x="14808" y="537210"/>
                </a:lnTo>
                <a:lnTo>
                  <a:pt x="15194" y="538479"/>
                </a:lnTo>
                <a:close/>
              </a:path>
              <a:path w="970279" h="586739">
                <a:moveTo>
                  <a:pt x="966707" y="543560"/>
                </a:moveTo>
                <a:lnTo>
                  <a:pt x="953274" y="543560"/>
                </a:lnTo>
                <a:lnTo>
                  <a:pt x="955205" y="537210"/>
                </a:lnTo>
                <a:lnTo>
                  <a:pt x="955027" y="538479"/>
                </a:lnTo>
                <a:lnTo>
                  <a:pt x="968174" y="538479"/>
                </a:lnTo>
                <a:lnTo>
                  <a:pt x="967244" y="542289"/>
                </a:lnTo>
                <a:lnTo>
                  <a:pt x="966707" y="543560"/>
                </a:lnTo>
                <a:close/>
              </a:path>
              <a:path w="970279" h="586739">
                <a:moveTo>
                  <a:pt x="17103" y="543560"/>
                </a:moveTo>
                <a:lnTo>
                  <a:pt x="16738" y="543560"/>
                </a:lnTo>
                <a:lnTo>
                  <a:pt x="16497" y="542289"/>
                </a:lnTo>
                <a:lnTo>
                  <a:pt x="17103" y="543560"/>
                </a:lnTo>
                <a:close/>
              </a:path>
              <a:path w="970279" h="586739">
                <a:moveTo>
                  <a:pt x="943622" y="574039"/>
                </a:moveTo>
                <a:lnTo>
                  <a:pt x="911377" y="574039"/>
                </a:lnTo>
                <a:lnTo>
                  <a:pt x="914260" y="572770"/>
                </a:lnTo>
                <a:lnTo>
                  <a:pt x="916304" y="572770"/>
                </a:lnTo>
                <a:lnTo>
                  <a:pt x="921804" y="571500"/>
                </a:lnTo>
                <a:lnTo>
                  <a:pt x="921207" y="571500"/>
                </a:lnTo>
                <a:lnTo>
                  <a:pt x="926490" y="570229"/>
                </a:lnTo>
                <a:lnTo>
                  <a:pt x="925906" y="570229"/>
                </a:lnTo>
                <a:lnTo>
                  <a:pt x="930935" y="567689"/>
                </a:lnTo>
                <a:lnTo>
                  <a:pt x="930389" y="567689"/>
                </a:lnTo>
                <a:lnTo>
                  <a:pt x="935126" y="565150"/>
                </a:lnTo>
                <a:lnTo>
                  <a:pt x="934618" y="565150"/>
                </a:lnTo>
                <a:lnTo>
                  <a:pt x="939050" y="562610"/>
                </a:lnTo>
                <a:lnTo>
                  <a:pt x="938580" y="562610"/>
                </a:lnTo>
                <a:lnTo>
                  <a:pt x="942657" y="558800"/>
                </a:lnTo>
                <a:lnTo>
                  <a:pt x="942225" y="558800"/>
                </a:lnTo>
                <a:lnTo>
                  <a:pt x="945934" y="554989"/>
                </a:lnTo>
                <a:lnTo>
                  <a:pt x="945553" y="554989"/>
                </a:lnTo>
                <a:lnTo>
                  <a:pt x="948855" y="551179"/>
                </a:lnTo>
                <a:lnTo>
                  <a:pt x="948512" y="551179"/>
                </a:lnTo>
                <a:lnTo>
                  <a:pt x="951395" y="547370"/>
                </a:lnTo>
                <a:lnTo>
                  <a:pt x="951102" y="547370"/>
                </a:lnTo>
                <a:lnTo>
                  <a:pt x="953516" y="542289"/>
                </a:lnTo>
                <a:lnTo>
                  <a:pt x="953274" y="543560"/>
                </a:lnTo>
                <a:lnTo>
                  <a:pt x="966707" y="543560"/>
                </a:lnTo>
                <a:lnTo>
                  <a:pt x="962405" y="553720"/>
                </a:lnTo>
                <a:lnTo>
                  <a:pt x="959205" y="558800"/>
                </a:lnTo>
                <a:lnTo>
                  <a:pt x="955535" y="563879"/>
                </a:lnTo>
                <a:lnTo>
                  <a:pt x="951420" y="567689"/>
                </a:lnTo>
                <a:lnTo>
                  <a:pt x="946899" y="571500"/>
                </a:lnTo>
                <a:lnTo>
                  <a:pt x="943622" y="574039"/>
                </a:lnTo>
                <a:close/>
              </a:path>
              <a:path w="970279" h="586739">
                <a:moveTo>
                  <a:pt x="912825" y="586739"/>
                </a:moveTo>
                <a:lnTo>
                  <a:pt x="57200" y="586739"/>
                </a:lnTo>
                <a:lnTo>
                  <a:pt x="54013" y="585470"/>
                </a:lnTo>
                <a:lnTo>
                  <a:pt x="916012" y="585470"/>
                </a:lnTo>
                <a:lnTo>
                  <a:pt x="912825" y="5867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000877" y="3777551"/>
            <a:ext cx="6350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鸡蛋 内能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886956" y="4053840"/>
            <a:ext cx="202692" cy="2377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81088" y="3886200"/>
            <a:ext cx="957580" cy="574675"/>
          </a:xfrm>
          <a:custGeom>
            <a:avLst/>
            <a:gdLst/>
            <a:ahLst/>
            <a:cxnLst/>
            <a:rect l="l" t="t" r="r" b="b"/>
            <a:pathLst>
              <a:path w="957579" h="574675">
                <a:moveTo>
                  <a:pt x="899159" y="574548"/>
                </a:moveTo>
                <a:lnTo>
                  <a:pt x="56387" y="574548"/>
                </a:lnTo>
                <a:lnTo>
                  <a:pt x="34250" y="569776"/>
                </a:lnTo>
                <a:lnTo>
                  <a:pt x="16173" y="557331"/>
                </a:lnTo>
                <a:lnTo>
                  <a:pt x="4106" y="539016"/>
                </a:lnTo>
                <a:lnTo>
                  <a:pt x="0" y="516636"/>
                </a:lnTo>
                <a:lnTo>
                  <a:pt x="0" y="56387"/>
                </a:lnTo>
                <a:lnTo>
                  <a:pt x="4106" y="34423"/>
                </a:lnTo>
                <a:lnTo>
                  <a:pt x="16173" y="16406"/>
                </a:lnTo>
                <a:lnTo>
                  <a:pt x="34250" y="4283"/>
                </a:lnTo>
                <a:lnTo>
                  <a:pt x="56387" y="0"/>
                </a:lnTo>
                <a:lnTo>
                  <a:pt x="899159" y="0"/>
                </a:lnTo>
                <a:lnTo>
                  <a:pt x="921633" y="4283"/>
                </a:lnTo>
                <a:lnTo>
                  <a:pt x="939979" y="16406"/>
                </a:lnTo>
                <a:lnTo>
                  <a:pt x="952393" y="34423"/>
                </a:lnTo>
                <a:lnTo>
                  <a:pt x="957071" y="56387"/>
                </a:lnTo>
                <a:lnTo>
                  <a:pt x="957071" y="516636"/>
                </a:lnTo>
                <a:lnTo>
                  <a:pt x="952393" y="539016"/>
                </a:lnTo>
                <a:lnTo>
                  <a:pt x="939979" y="557331"/>
                </a:lnTo>
                <a:lnTo>
                  <a:pt x="921633" y="569776"/>
                </a:lnTo>
                <a:lnTo>
                  <a:pt x="899159" y="5745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74128" y="3879469"/>
            <a:ext cx="970280" cy="586740"/>
          </a:xfrm>
          <a:custGeom>
            <a:avLst/>
            <a:gdLst/>
            <a:ahLst/>
            <a:cxnLst/>
            <a:rect l="l" t="t" r="r" b="b"/>
            <a:pathLst>
              <a:path w="970279" h="586739">
                <a:moveTo>
                  <a:pt x="919238" y="585470"/>
                </a:moveTo>
                <a:lnTo>
                  <a:pt x="50787" y="585470"/>
                </a:lnTo>
                <a:lnTo>
                  <a:pt x="44742" y="584200"/>
                </a:lnTo>
                <a:lnTo>
                  <a:pt x="10807" y="558800"/>
                </a:lnTo>
                <a:lnTo>
                  <a:pt x="647" y="532129"/>
                </a:lnTo>
                <a:lnTo>
                  <a:pt x="241" y="529589"/>
                </a:lnTo>
                <a:lnTo>
                  <a:pt x="0" y="525779"/>
                </a:lnTo>
                <a:lnTo>
                  <a:pt x="0" y="59689"/>
                </a:lnTo>
                <a:lnTo>
                  <a:pt x="14477" y="22860"/>
                </a:lnTo>
                <a:lnTo>
                  <a:pt x="33299" y="7620"/>
                </a:lnTo>
                <a:lnTo>
                  <a:pt x="38874" y="3810"/>
                </a:lnTo>
                <a:lnTo>
                  <a:pt x="50787" y="1270"/>
                </a:lnTo>
                <a:lnTo>
                  <a:pt x="54013" y="0"/>
                </a:lnTo>
                <a:lnTo>
                  <a:pt x="916012" y="0"/>
                </a:lnTo>
                <a:lnTo>
                  <a:pt x="919238" y="1270"/>
                </a:lnTo>
                <a:lnTo>
                  <a:pt x="931138" y="3810"/>
                </a:lnTo>
                <a:lnTo>
                  <a:pt x="936726" y="7620"/>
                </a:lnTo>
                <a:lnTo>
                  <a:pt x="941984" y="10160"/>
                </a:lnTo>
                <a:lnTo>
                  <a:pt x="945260" y="12700"/>
                </a:lnTo>
                <a:lnTo>
                  <a:pt x="53720" y="12700"/>
                </a:lnTo>
                <a:lnTo>
                  <a:pt x="48209" y="13970"/>
                </a:lnTo>
                <a:lnTo>
                  <a:pt x="48818" y="13970"/>
                </a:lnTo>
                <a:lnTo>
                  <a:pt x="43535" y="16510"/>
                </a:lnTo>
                <a:lnTo>
                  <a:pt x="44107" y="16510"/>
                </a:lnTo>
                <a:lnTo>
                  <a:pt x="39090" y="17779"/>
                </a:lnTo>
                <a:lnTo>
                  <a:pt x="39623" y="17779"/>
                </a:lnTo>
                <a:lnTo>
                  <a:pt x="34886" y="20320"/>
                </a:lnTo>
                <a:lnTo>
                  <a:pt x="35394" y="20320"/>
                </a:lnTo>
                <a:lnTo>
                  <a:pt x="30975" y="24129"/>
                </a:lnTo>
                <a:lnTo>
                  <a:pt x="31445" y="24129"/>
                </a:lnTo>
                <a:lnTo>
                  <a:pt x="27368" y="26670"/>
                </a:lnTo>
                <a:lnTo>
                  <a:pt x="27787" y="26670"/>
                </a:lnTo>
                <a:lnTo>
                  <a:pt x="24079" y="30479"/>
                </a:lnTo>
                <a:lnTo>
                  <a:pt x="24472" y="30479"/>
                </a:lnTo>
                <a:lnTo>
                  <a:pt x="21158" y="34289"/>
                </a:lnTo>
                <a:lnTo>
                  <a:pt x="21501" y="34289"/>
                </a:lnTo>
                <a:lnTo>
                  <a:pt x="19348" y="38100"/>
                </a:lnTo>
                <a:lnTo>
                  <a:pt x="18922" y="38100"/>
                </a:lnTo>
                <a:lnTo>
                  <a:pt x="16497" y="43179"/>
                </a:lnTo>
                <a:lnTo>
                  <a:pt x="16738" y="43179"/>
                </a:lnTo>
                <a:lnTo>
                  <a:pt x="14808" y="48260"/>
                </a:lnTo>
                <a:lnTo>
                  <a:pt x="14998" y="48260"/>
                </a:lnTo>
                <a:lnTo>
                  <a:pt x="13941" y="52070"/>
                </a:lnTo>
                <a:lnTo>
                  <a:pt x="13677" y="52070"/>
                </a:lnTo>
                <a:lnTo>
                  <a:pt x="13347" y="54610"/>
                </a:lnTo>
                <a:lnTo>
                  <a:pt x="12987" y="57150"/>
                </a:lnTo>
                <a:lnTo>
                  <a:pt x="12687" y="60960"/>
                </a:lnTo>
                <a:lnTo>
                  <a:pt x="12636" y="523239"/>
                </a:lnTo>
                <a:lnTo>
                  <a:pt x="12674" y="525779"/>
                </a:lnTo>
                <a:lnTo>
                  <a:pt x="12890" y="528320"/>
                </a:lnTo>
                <a:lnTo>
                  <a:pt x="13233" y="530860"/>
                </a:lnTo>
                <a:lnTo>
                  <a:pt x="13677" y="533400"/>
                </a:lnTo>
                <a:lnTo>
                  <a:pt x="13870" y="533400"/>
                </a:lnTo>
                <a:lnTo>
                  <a:pt x="14998" y="538479"/>
                </a:lnTo>
                <a:lnTo>
                  <a:pt x="15194" y="538479"/>
                </a:lnTo>
                <a:lnTo>
                  <a:pt x="16738" y="543560"/>
                </a:lnTo>
                <a:lnTo>
                  <a:pt x="17103" y="543560"/>
                </a:lnTo>
                <a:lnTo>
                  <a:pt x="18922" y="547370"/>
                </a:lnTo>
                <a:lnTo>
                  <a:pt x="18630" y="547370"/>
                </a:lnTo>
                <a:lnTo>
                  <a:pt x="21501" y="551179"/>
                </a:lnTo>
                <a:lnTo>
                  <a:pt x="21158" y="551179"/>
                </a:lnTo>
                <a:lnTo>
                  <a:pt x="24472" y="554989"/>
                </a:lnTo>
                <a:lnTo>
                  <a:pt x="24079" y="554989"/>
                </a:lnTo>
                <a:lnTo>
                  <a:pt x="27787" y="558800"/>
                </a:lnTo>
                <a:lnTo>
                  <a:pt x="27368" y="558800"/>
                </a:lnTo>
                <a:lnTo>
                  <a:pt x="31445" y="562610"/>
                </a:lnTo>
                <a:lnTo>
                  <a:pt x="30975" y="562610"/>
                </a:lnTo>
                <a:lnTo>
                  <a:pt x="35394" y="565150"/>
                </a:lnTo>
                <a:lnTo>
                  <a:pt x="34886" y="565150"/>
                </a:lnTo>
                <a:lnTo>
                  <a:pt x="39623" y="567689"/>
                </a:lnTo>
                <a:lnTo>
                  <a:pt x="39090" y="567689"/>
                </a:lnTo>
                <a:lnTo>
                  <a:pt x="44107" y="570229"/>
                </a:lnTo>
                <a:lnTo>
                  <a:pt x="43535" y="570229"/>
                </a:lnTo>
                <a:lnTo>
                  <a:pt x="48818" y="571500"/>
                </a:lnTo>
                <a:lnTo>
                  <a:pt x="48209" y="571500"/>
                </a:lnTo>
                <a:lnTo>
                  <a:pt x="53720" y="572770"/>
                </a:lnTo>
                <a:lnTo>
                  <a:pt x="55765" y="572770"/>
                </a:lnTo>
                <a:lnTo>
                  <a:pt x="58635" y="574039"/>
                </a:lnTo>
                <a:lnTo>
                  <a:pt x="943622" y="574039"/>
                </a:lnTo>
                <a:lnTo>
                  <a:pt x="941984" y="575310"/>
                </a:lnTo>
                <a:lnTo>
                  <a:pt x="936726" y="579120"/>
                </a:lnTo>
                <a:lnTo>
                  <a:pt x="931138" y="581660"/>
                </a:lnTo>
                <a:lnTo>
                  <a:pt x="925271" y="584200"/>
                </a:lnTo>
                <a:lnTo>
                  <a:pt x="919238" y="585470"/>
                </a:lnTo>
                <a:close/>
              </a:path>
              <a:path w="970279" h="586739">
                <a:moveTo>
                  <a:pt x="951395" y="39370"/>
                </a:moveTo>
                <a:lnTo>
                  <a:pt x="948512" y="34289"/>
                </a:lnTo>
                <a:lnTo>
                  <a:pt x="948855" y="34289"/>
                </a:lnTo>
                <a:lnTo>
                  <a:pt x="945553" y="30479"/>
                </a:lnTo>
                <a:lnTo>
                  <a:pt x="945934" y="30479"/>
                </a:lnTo>
                <a:lnTo>
                  <a:pt x="942225" y="26670"/>
                </a:lnTo>
                <a:lnTo>
                  <a:pt x="942657" y="26670"/>
                </a:lnTo>
                <a:lnTo>
                  <a:pt x="938580" y="24129"/>
                </a:lnTo>
                <a:lnTo>
                  <a:pt x="939050" y="24129"/>
                </a:lnTo>
                <a:lnTo>
                  <a:pt x="934618" y="20320"/>
                </a:lnTo>
                <a:lnTo>
                  <a:pt x="935126" y="20320"/>
                </a:lnTo>
                <a:lnTo>
                  <a:pt x="930389" y="17779"/>
                </a:lnTo>
                <a:lnTo>
                  <a:pt x="930935" y="17779"/>
                </a:lnTo>
                <a:lnTo>
                  <a:pt x="925906" y="16510"/>
                </a:lnTo>
                <a:lnTo>
                  <a:pt x="926490" y="16510"/>
                </a:lnTo>
                <a:lnTo>
                  <a:pt x="921207" y="13970"/>
                </a:lnTo>
                <a:lnTo>
                  <a:pt x="921804" y="13970"/>
                </a:lnTo>
                <a:lnTo>
                  <a:pt x="916304" y="12700"/>
                </a:lnTo>
                <a:lnTo>
                  <a:pt x="945260" y="12700"/>
                </a:lnTo>
                <a:lnTo>
                  <a:pt x="965098" y="38100"/>
                </a:lnTo>
                <a:lnTo>
                  <a:pt x="951102" y="38100"/>
                </a:lnTo>
                <a:lnTo>
                  <a:pt x="951395" y="39370"/>
                </a:lnTo>
                <a:close/>
              </a:path>
              <a:path w="970279" h="586739">
                <a:moveTo>
                  <a:pt x="18630" y="39370"/>
                </a:moveTo>
                <a:lnTo>
                  <a:pt x="18922" y="38100"/>
                </a:lnTo>
                <a:lnTo>
                  <a:pt x="19348" y="38100"/>
                </a:lnTo>
                <a:lnTo>
                  <a:pt x="18630" y="39370"/>
                </a:lnTo>
                <a:close/>
              </a:path>
              <a:path w="970279" h="586739">
                <a:moveTo>
                  <a:pt x="956436" y="53339"/>
                </a:moveTo>
                <a:lnTo>
                  <a:pt x="955027" y="48260"/>
                </a:lnTo>
                <a:lnTo>
                  <a:pt x="955205" y="48260"/>
                </a:lnTo>
                <a:lnTo>
                  <a:pt x="953274" y="43179"/>
                </a:lnTo>
                <a:lnTo>
                  <a:pt x="953515" y="43179"/>
                </a:lnTo>
                <a:lnTo>
                  <a:pt x="951102" y="38100"/>
                </a:lnTo>
                <a:lnTo>
                  <a:pt x="965098" y="38100"/>
                </a:lnTo>
                <a:lnTo>
                  <a:pt x="967244" y="44450"/>
                </a:lnTo>
                <a:lnTo>
                  <a:pt x="968794" y="50800"/>
                </a:lnTo>
                <a:lnTo>
                  <a:pt x="969086" y="52070"/>
                </a:lnTo>
                <a:lnTo>
                  <a:pt x="956335" y="52070"/>
                </a:lnTo>
                <a:lnTo>
                  <a:pt x="956436" y="53339"/>
                </a:lnTo>
                <a:close/>
              </a:path>
              <a:path w="970279" h="586739">
                <a:moveTo>
                  <a:pt x="13588" y="53339"/>
                </a:moveTo>
                <a:lnTo>
                  <a:pt x="13677" y="52070"/>
                </a:lnTo>
                <a:lnTo>
                  <a:pt x="13941" y="52070"/>
                </a:lnTo>
                <a:lnTo>
                  <a:pt x="13588" y="53339"/>
                </a:lnTo>
                <a:close/>
              </a:path>
              <a:path w="970279" h="586739">
                <a:moveTo>
                  <a:pt x="970102" y="523239"/>
                </a:moveTo>
                <a:lnTo>
                  <a:pt x="957402" y="523239"/>
                </a:lnTo>
                <a:lnTo>
                  <a:pt x="957326" y="60960"/>
                </a:lnTo>
                <a:lnTo>
                  <a:pt x="957122" y="57150"/>
                </a:lnTo>
                <a:lnTo>
                  <a:pt x="956792" y="54610"/>
                </a:lnTo>
                <a:lnTo>
                  <a:pt x="956335" y="52070"/>
                </a:lnTo>
                <a:lnTo>
                  <a:pt x="969086" y="52070"/>
                </a:lnTo>
                <a:lnTo>
                  <a:pt x="969378" y="53339"/>
                </a:lnTo>
                <a:lnTo>
                  <a:pt x="970026" y="59689"/>
                </a:lnTo>
                <a:lnTo>
                  <a:pt x="970102" y="523239"/>
                </a:lnTo>
                <a:close/>
              </a:path>
              <a:path w="970279" h="586739">
                <a:moveTo>
                  <a:pt x="13182" y="55879"/>
                </a:moveTo>
                <a:lnTo>
                  <a:pt x="13233" y="54610"/>
                </a:lnTo>
                <a:lnTo>
                  <a:pt x="13182" y="55879"/>
                </a:lnTo>
                <a:close/>
              </a:path>
              <a:path w="970279" h="586739">
                <a:moveTo>
                  <a:pt x="956843" y="55879"/>
                </a:moveTo>
                <a:lnTo>
                  <a:pt x="956674" y="54610"/>
                </a:lnTo>
                <a:lnTo>
                  <a:pt x="956843" y="55879"/>
                </a:lnTo>
                <a:close/>
              </a:path>
              <a:path w="970279" h="586739">
                <a:moveTo>
                  <a:pt x="12865" y="58420"/>
                </a:moveTo>
                <a:lnTo>
                  <a:pt x="12890" y="57150"/>
                </a:lnTo>
                <a:lnTo>
                  <a:pt x="12865" y="58420"/>
                </a:lnTo>
                <a:close/>
              </a:path>
              <a:path w="970279" h="586739">
                <a:moveTo>
                  <a:pt x="957160" y="58420"/>
                </a:moveTo>
                <a:lnTo>
                  <a:pt x="957038" y="57150"/>
                </a:lnTo>
                <a:lnTo>
                  <a:pt x="957160" y="58420"/>
                </a:lnTo>
                <a:close/>
              </a:path>
              <a:path w="970279" h="586739">
                <a:moveTo>
                  <a:pt x="12636" y="523239"/>
                </a:moveTo>
                <a:lnTo>
                  <a:pt x="12611" y="521970"/>
                </a:lnTo>
                <a:lnTo>
                  <a:pt x="12636" y="523239"/>
                </a:lnTo>
                <a:close/>
              </a:path>
              <a:path w="970279" h="586739">
                <a:moveTo>
                  <a:pt x="969185" y="533400"/>
                </a:moveTo>
                <a:lnTo>
                  <a:pt x="956335" y="533400"/>
                </a:lnTo>
                <a:lnTo>
                  <a:pt x="956843" y="530860"/>
                </a:lnTo>
                <a:lnTo>
                  <a:pt x="957160" y="528320"/>
                </a:lnTo>
                <a:lnTo>
                  <a:pt x="957351" y="525779"/>
                </a:lnTo>
                <a:lnTo>
                  <a:pt x="957402" y="521970"/>
                </a:lnTo>
                <a:lnTo>
                  <a:pt x="957402" y="523239"/>
                </a:lnTo>
                <a:lnTo>
                  <a:pt x="970102" y="523239"/>
                </a:lnTo>
                <a:lnTo>
                  <a:pt x="970026" y="525779"/>
                </a:lnTo>
                <a:lnTo>
                  <a:pt x="969771" y="529589"/>
                </a:lnTo>
                <a:lnTo>
                  <a:pt x="969185" y="533400"/>
                </a:lnTo>
                <a:close/>
              </a:path>
              <a:path w="970279" h="586739">
                <a:moveTo>
                  <a:pt x="13870" y="533400"/>
                </a:moveTo>
                <a:lnTo>
                  <a:pt x="13677" y="533400"/>
                </a:lnTo>
                <a:lnTo>
                  <a:pt x="13588" y="532129"/>
                </a:lnTo>
                <a:lnTo>
                  <a:pt x="13870" y="533400"/>
                </a:lnTo>
                <a:close/>
              </a:path>
              <a:path w="970279" h="586739">
                <a:moveTo>
                  <a:pt x="968174" y="538479"/>
                </a:moveTo>
                <a:lnTo>
                  <a:pt x="955027" y="538479"/>
                </a:lnTo>
                <a:lnTo>
                  <a:pt x="956436" y="532129"/>
                </a:lnTo>
                <a:lnTo>
                  <a:pt x="956335" y="533400"/>
                </a:lnTo>
                <a:lnTo>
                  <a:pt x="969185" y="533400"/>
                </a:lnTo>
                <a:lnTo>
                  <a:pt x="968794" y="535939"/>
                </a:lnTo>
                <a:lnTo>
                  <a:pt x="968174" y="538479"/>
                </a:lnTo>
                <a:close/>
              </a:path>
              <a:path w="970279" h="586739">
                <a:moveTo>
                  <a:pt x="15194" y="538479"/>
                </a:moveTo>
                <a:lnTo>
                  <a:pt x="14998" y="538479"/>
                </a:lnTo>
                <a:lnTo>
                  <a:pt x="14808" y="537210"/>
                </a:lnTo>
                <a:lnTo>
                  <a:pt x="15194" y="538479"/>
                </a:lnTo>
                <a:close/>
              </a:path>
              <a:path w="970279" h="586739">
                <a:moveTo>
                  <a:pt x="966707" y="543560"/>
                </a:moveTo>
                <a:lnTo>
                  <a:pt x="953274" y="543560"/>
                </a:lnTo>
                <a:lnTo>
                  <a:pt x="955205" y="537210"/>
                </a:lnTo>
                <a:lnTo>
                  <a:pt x="955027" y="538479"/>
                </a:lnTo>
                <a:lnTo>
                  <a:pt x="968174" y="538479"/>
                </a:lnTo>
                <a:lnTo>
                  <a:pt x="967244" y="542289"/>
                </a:lnTo>
                <a:lnTo>
                  <a:pt x="966707" y="543560"/>
                </a:lnTo>
                <a:close/>
              </a:path>
              <a:path w="970279" h="586739">
                <a:moveTo>
                  <a:pt x="17103" y="543560"/>
                </a:moveTo>
                <a:lnTo>
                  <a:pt x="16738" y="543560"/>
                </a:lnTo>
                <a:lnTo>
                  <a:pt x="16497" y="542289"/>
                </a:lnTo>
                <a:lnTo>
                  <a:pt x="17103" y="543560"/>
                </a:lnTo>
                <a:close/>
              </a:path>
              <a:path w="970279" h="586739">
                <a:moveTo>
                  <a:pt x="943622" y="574039"/>
                </a:moveTo>
                <a:lnTo>
                  <a:pt x="911377" y="574039"/>
                </a:lnTo>
                <a:lnTo>
                  <a:pt x="914247" y="572770"/>
                </a:lnTo>
                <a:lnTo>
                  <a:pt x="916304" y="572770"/>
                </a:lnTo>
                <a:lnTo>
                  <a:pt x="921804" y="571500"/>
                </a:lnTo>
                <a:lnTo>
                  <a:pt x="921207" y="571500"/>
                </a:lnTo>
                <a:lnTo>
                  <a:pt x="926490" y="570229"/>
                </a:lnTo>
                <a:lnTo>
                  <a:pt x="925906" y="570229"/>
                </a:lnTo>
                <a:lnTo>
                  <a:pt x="930935" y="567689"/>
                </a:lnTo>
                <a:lnTo>
                  <a:pt x="930389" y="567689"/>
                </a:lnTo>
                <a:lnTo>
                  <a:pt x="935126" y="565150"/>
                </a:lnTo>
                <a:lnTo>
                  <a:pt x="934618" y="565150"/>
                </a:lnTo>
                <a:lnTo>
                  <a:pt x="939050" y="562610"/>
                </a:lnTo>
                <a:lnTo>
                  <a:pt x="938580" y="562610"/>
                </a:lnTo>
                <a:lnTo>
                  <a:pt x="942657" y="558800"/>
                </a:lnTo>
                <a:lnTo>
                  <a:pt x="942225" y="558800"/>
                </a:lnTo>
                <a:lnTo>
                  <a:pt x="945934" y="554989"/>
                </a:lnTo>
                <a:lnTo>
                  <a:pt x="945553" y="554989"/>
                </a:lnTo>
                <a:lnTo>
                  <a:pt x="948855" y="551179"/>
                </a:lnTo>
                <a:lnTo>
                  <a:pt x="948512" y="551179"/>
                </a:lnTo>
                <a:lnTo>
                  <a:pt x="951395" y="547370"/>
                </a:lnTo>
                <a:lnTo>
                  <a:pt x="951102" y="547370"/>
                </a:lnTo>
                <a:lnTo>
                  <a:pt x="953515" y="542289"/>
                </a:lnTo>
                <a:lnTo>
                  <a:pt x="953274" y="543560"/>
                </a:lnTo>
                <a:lnTo>
                  <a:pt x="966707" y="543560"/>
                </a:lnTo>
                <a:lnTo>
                  <a:pt x="962405" y="553720"/>
                </a:lnTo>
                <a:lnTo>
                  <a:pt x="959205" y="558800"/>
                </a:lnTo>
                <a:lnTo>
                  <a:pt x="955535" y="563879"/>
                </a:lnTo>
                <a:lnTo>
                  <a:pt x="951420" y="567689"/>
                </a:lnTo>
                <a:lnTo>
                  <a:pt x="946899" y="571500"/>
                </a:lnTo>
                <a:lnTo>
                  <a:pt x="943622" y="574039"/>
                </a:lnTo>
                <a:close/>
              </a:path>
              <a:path w="970279" h="586739">
                <a:moveTo>
                  <a:pt x="912825" y="586739"/>
                </a:moveTo>
                <a:lnTo>
                  <a:pt x="57200" y="586739"/>
                </a:lnTo>
                <a:lnTo>
                  <a:pt x="54013" y="585470"/>
                </a:lnTo>
                <a:lnTo>
                  <a:pt x="916012" y="585470"/>
                </a:lnTo>
                <a:lnTo>
                  <a:pt x="912825" y="5867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341361" y="3777551"/>
            <a:ext cx="6350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0" marR="5080" indent="-1524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黑体"/>
                <a:cs typeface="黑体"/>
              </a:rPr>
              <a:t>水内 能</a:t>
            </a:r>
            <a:endParaRPr sz="2400">
              <a:latin typeface="黑体"/>
              <a:cs typeface="黑体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622662" y="1029106"/>
            <a:ext cx="46475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二、能量转移或转化的方向</a:t>
            </a:r>
            <a:r>
              <a:rPr dirty="0" spc="-5"/>
              <a:t>性</a:t>
            </a:r>
          </a:p>
        </p:txBody>
      </p:sp>
      <p:sp>
        <p:nvSpPr>
          <p:cNvPr id="29" name="object 29"/>
          <p:cNvSpPr/>
          <p:nvPr/>
        </p:nvSpPr>
        <p:spPr>
          <a:xfrm>
            <a:off x="3195827" y="1292352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20" h="364489">
                <a:moveTo>
                  <a:pt x="0" y="0"/>
                </a:moveTo>
                <a:lnTo>
                  <a:pt x="362712" y="0"/>
                </a:lnTo>
                <a:lnTo>
                  <a:pt x="362712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395471" y="1516380"/>
            <a:ext cx="245745" cy="247015"/>
          </a:xfrm>
          <a:custGeom>
            <a:avLst/>
            <a:gdLst/>
            <a:ahLst/>
            <a:cxnLst/>
            <a:rect l="l" t="t" r="r" b="b"/>
            <a:pathLst>
              <a:path w="245745" h="247014">
                <a:moveTo>
                  <a:pt x="0" y="0"/>
                </a:moveTo>
                <a:lnTo>
                  <a:pt x="245363" y="0"/>
                </a:lnTo>
                <a:lnTo>
                  <a:pt x="245363" y="246888"/>
                </a:lnTo>
                <a:lnTo>
                  <a:pt x="0" y="246888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051873" y="155117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9904" y="1046988"/>
            <a:ext cx="7633716" cy="5116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99143" y="1040473"/>
            <a:ext cx="10915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黑体"/>
                <a:cs typeface="黑体"/>
              </a:rPr>
              <a:t>热电</a:t>
            </a:r>
            <a:r>
              <a:rPr dirty="0" sz="2800" spc="-5">
                <a:latin typeface="黑体"/>
                <a:cs typeface="黑体"/>
              </a:rPr>
              <a:t>厂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08276" y="960119"/>
            <a:ext cx="394970" cy="431800"/>
          </a:xfrm>
          <a:custGeom>
            <a:avLst/>
            <a:gdLst/>
            <a:ahLst/>
            <a:cxnLst/>
            <a:rect l="l" t="t" r="r" b="b"/>
            <a:pathLst>
              <a:path w="394969" h="431800">
                <a:moveTo>
                  <a:pt x="0" y="0"/>
                </a:moveTo>
                <a:lnTo>
                  <a:pt x="394715" y="0"/>
                </a:lnTo>
                <a:lnTo>
                  <a:pt x="394715" y="431291"/>
                </a:lnTo>
                <a:lnTo>
                  <a:pt x="0" y="431291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24683" y="1200911"/>
            <a:ext cx="268605" cy="292735"/>
          </a:xfrm>
          <a:custGeom>
            <a:avLst/>
            <a:gdLst/>
            <a:ahLst/>
            <a:cxnLst/>
            <a:rect l="l" t="t" r="r" b="b"/>
            <a:pathLst>
              <a:path w="268605" h="292734">
                <a:moveTo>
                  <a:pt x="0" y="0"/>
                </a:moveTo>
                <a:lnTo>
                  <a:pt x="268224" y="0"/>
                </a:lnTo>
                <a:lnTo>
                  <a:pt x="268224" y="292607"/>
                </a:lnTo>
                <a:lnTo>
                  <a:pt x="0" y="292607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2025-04-19T13:34:40Z</dcterms:created>
  <dcterms:modified xsi:type="dcterms:W3CDTF">2025-04-19T13:34:40Z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2023-10-17T00:00:00Z</vt:filetime>
  </property>
  <property fmtid="{D5CDD505-2E9C-101B-9397-08002B2CF9AE}" pid="3" name="Creator">
    <vt:lpwstr>WPS 演示</vt:lpwstr>
  </property>
  <property fmtid="{D5CDD505-2E9C-101B-9397-08002B2CF9AE}" pid="4" name="LastSaved">
    <vt:filetime>2025-04-19T00:00:00Z</vt:filetime>
  </property>
</Properties>
</file>